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15"/>
  </p:notesMasterIdLst>
  <p:sldIdLst>
    <p:sldId id="256" r:id="rId3"/>
    <p:sldId id="257" r:id="rId4"/>
    <p:sldId id="261" r:id="rId5"/>
    <p:sldId id="262" r:id="rId6"/>
    <p:sldId id="268" r:id="rId7"/>
    <p:sldId id="264" r:id="rId8"/>
    <p:sldId id="266" r:id="rId9"/>
    <p:sldId id="258" r:id="rId10"/>
    <p:sldId id="270" r:id="rId11"/>
    <p:sldId id="267" r:id="rId12"/>
    <p:sldId id="259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AB9E76-ECA4-39CA-BBC1-DD711C5930FC}" v="668" dt="2025-11-05T13:01:35.373"/>
    <p1510:client id="{35D79BC4-125E-45CA-A557-96EC3D12F8EF}" v="26" dt="2025-11-05T09:07:13.068"/>
    <p1510:client id="{409F2815-A4FC-9ECE-5C54-BF579D4114BB}" v="71" dt="2025-11-04T13:39:01.750"/>
    <p1510:client id="{62360E9D-2CF3-49A0-B98E-929FD03E73DF}" v="1039" dt="2025-11-05T12:53:31.152"/>
    <p1510:client id="{680A36CB-88F0-C6A0-4BCA-5C1C2ACD8E46}" v="10" dt="2025-11-05T08:32:38.268"/>
    <p1510:client id="{6E565084-9C1C-5EAC-4359-86A21A17892E}" v="5" dt="2025-11-04T13:56:48.736"/>
    <p1510:client id="{722857CE-1E71-3B5E-6EB4-3B9B041A209A}" v="731" dt="2025-11-04T14:36:49.782"/>
    <p1510:client id="{8333C067-C452-4F91-AC39-29979A190943}" v="93" dt="2025-11-05T09:06:54.263"/>
    <p1510:client id="{8DD095A3-EE4D-F632-BA00-B0C4009763C4}" v="18" dt="2025-11-04T13:51:13.470"/>
    <p1510:client id="{E3157ED9-FA7C-42FC-06F3-B22A70B01537}" v="6" dt="2025-11-04T13:54:22.004"/>
    <p1510:client id="{EC3F60C0-2743-F1C9-BB81-6925AE3EECD0}" v="8" dt="2025-11-05T09:48:00.9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 showGuides="1">
      <p:cViewPr varScale="1">
        <p:scale>
          <a:sx n="66" d="100"/>
          <a:sy n="66" d="100"/>
        </p:scale>
        <p:origin x="0" y="0"/>
      </p:cViewPr>
      <p:guideLst>
        <p:guide orient="horz" pos="2160"/>
        <p:guide pos="384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illa Tillander (Student)" userId="S::h24camti@du.se::aab556e4-c4f5-4e56-b06f-feef999455b1" providerId="AD" clId="Web-{E3157ED9-FA7C-42FC-06F3-B22A70B01537}"/>
    <pc:docChg chg="modSld">
      <pc:chgData name="Camilla Tillander (Student)" userId="S::h24camti@du.se::aab556e4-c4f5-4e56-b06f-feef999455b1" providerId="AD" clId="Web-{E3157ED9-FA7C-42FC-06F3-B22A70B01537}" dt="2025-11-04T13:54:22.004" v="5" actId="14100"/>
      <pc:docMkLst>
        <pc:docMk/>
      </pc:docMkLst>
      <pc:sldChg chg="addSp modSp">
        <pc:chgData name="Camilla Tillander (Student)" userId="S::h24camti@du.se::aab556e4-c4f5-4e56-b06f-feef999455b1" providerId="AD" clId="Web-{E3157ED9-FA7C-42FC-06F3-B22A70B01537}" dt="2025-11-04T13:54:22.004" v="5" actId="14100"/>
        <pc:sldMkLst>
          <pc:docMk/>
          <pc:sldMk cId="3539230078" sldId="261"/>
        </pc:sldMkLst>
        <pc:picChg chg="add mod">
          <ac:chgData name="Camilla Tillander (Student)" userId="S::h24camti@du.se::aab556e4-c4f5-4e56-b06f-feef999455b1" providerId="AD" clId="Web-{E3157ED9-FA7C-42FC-06F3-B22A70B01537}" dt="2025-11-04T13:54:22.004" v="5" actId="14100"/>
          <ac:picMkLst>
            <pc:docMk/>
            <pc:sldMk cId="3539230078" sldId="261"/>
            <ac:picMk id="3" creationId="{60211C66-C670-B535-F29A-5472408F99E2}"/>
          </ac:picMkLst>
        </pc:picChg>
        <pc:picChg chg="mod">
          <ac:chgData name="Camilla Tillander (Student)" userId="S::h24camti@du.se::aab556e4-c4f5-4e56-b06f-feef999455b1" providerId="AD" clId="Web-{E3157ED9-FA7C-42FC-06F3-B22A70B01537}" dt="2025-11-04T13:53:58.410" v="0" actId="14100"/>
          <ac:picMkLst>
            <pc:docMk/>
            <pc:sldMk cId="3539230078" sldId="261"/>
            <ac:picMk id="5" creationId="{24C32C4D-240D-9678-F781-29711A1716EF}"/>
          </ac:picMkLst>
        </pc:picChg>
      </pc:sldChg>
    </pc:docChg>
  </pc:docChgLst>
  <pc:docChgLst>
    <pc:chgData name="Camilla Tillander (Student)" userId="S::h24camti@du.se::aab556e4-c4f5-4e56-b06f-feef999455b1" providerId="AD" clId="Web-{6E565084-9C1C-5EAC-4359-86A21A17892E}"/>
    <pc:docChg chg="modSld">
      <pc:chgData name="Camilla Tillander (Student)" userId="S::h24camti@du.se::aab556e4-c4f5-4e56-b06f-feef999455b1" providerId="AD" clId="Web-{6E565084-9C1C-5EAC-4359-86A21A17892E}" dt="2025-11-04T13:56:48.736" v="4"/>
      <pc:docMkLst>
        <pc:docMk/>
      </pc:docMkLst>
      <pc:sldChg chg="delSp modSp">
        <pc:chgData name="Camilla Tillander (Student)" userId="S::h24camti@du.se::aab556e4-c4f5-4e56-b06f-feef999455b1" providerId="AD" clId="Web-{6E565084-9C1C-5EAC-4359-86A21A17892E}" dt="2025-11-04T13:56:48.736" v="4"/>
        <pc:sldMkLst>
          <pc:docMk/>
          <pc:sldMk cId="3539230078" sldId="261"/>
        </pc:sldMkLst>
        <pc:picChg chg="del mod">
          <ac:chgData name="Camilla Tillander (Student)" userId="S::h24camti@du.se::aab556e4-c4f5-4e56-b06f-feef999455b1" providerId="AD" clId="Web-{6E565084-9C1C-5EAC-4359-86A21A17892E}" dt="2025-11-04T13:56:48.736" v="4"/>
          <ac:picMkLst>
            <pc:docMk/>
            <pc:sldMk cId="3539230078" sldId="261"/>
            <ac:picMk id="3" creationId="{60211C66-C670-B535-F29A-5472408F99E2}"/>
          </ac:picMkLst>
        </pc:picChg>
      </pc:sldChg>
    </pc:docChg>
  </pc:docChgLst>
  <pc:docChgLst>
    <pc:chgData name="Alexander Norberg (Student)" userId="S::h24noale@du.se::a7c93ab3-d16f-4f97-9a29-53c1e675944f" providerId="AD" clId="Web-{B35B9171-3BA3-AAE1-E7DA-D3ECC83941D0}"/>
    <pc:docChg chg="addSld modSld">
      <pc:chgData name="Alexander Norberg (Student)" userId="S::h24noale@du.se::a7c93ab3-d16f-4f97-9a29-53c1e675944f" providerId="AD" clId="Web-{B35B9171-3BA3-AAE1-E7DA-D3ECC83941D0}" dt="2025-11-03T14:46:12.915" v="1571" actId="20577"/>
      <pc:docMkLst>
        <pc:docMk/>
      </pc:docMkLst>
    </pc:docChg>
  </pc:docChgLst>
  <pc:docChgLst>
    <pc:chgData name="Camilla Tillander (Student)" userId="S::h24camti@du.se::aab556e4-c4f5-4e56-b06f-feef999455b1" providerId="AD" clId="Web-{8DD095A3-EE4D-F632-BA00-B0C4009763C4}"/>
    <pc:docChg chg="modSld">
      <pc:chgData name="Camilla Tillander (Student)" userId="S::h24camti@du.se::aab556e4-c4f5-4e56-b06f-feef999455b1" providerId="AD" clId="Web-{8DD095A3-EE4D-F632-BA00-B0C4009763C4}" dt="2025-11-04T13:51:12.751" v="19"/>
      <pc:docMkLst>
        <pc:docMk/>
      </pc:docMkLst>
      <pc:sldChg chg="addSp delSp modSp mod modClrScheme chgLayout">
        <pc:chgData name="Camilla Tillander (Student)" userId="S::h24camti@du.se::aab556e4-c4f5-4e56-b06f-feef999455b1" providerId="AD" clId="Web-{8DD095A3-EE4D-F632-BA00-B0C4009763C4}" dt="2025-11-04T13:51:12.751" v="19"/>
        <pc:sldMkLst>
          <pc:docMk/>
          <pc:sldMk cId="3539230078" sldId="261"/>
        </pc:sldMkLst>
        <pc:spChg chg="mod">
          <ac:chgData name="Camilla Tillander (Student)" userId="S::h24camti@du.se::aab556e4-c4f5-4e56-b06f-feef999455b1" providerId="AD" clId="Web-{8DD095A3-EE4D-F632-BA00-B0C4009763C4}" dt="2025-11-04T13:51:12.751" v="19"/>
          <ac:spMkLst>
            <pc:docMk/>
            <pc:sldMk cId="3539230078" sldId="261"/>
            <ac:spMk id="2" creationId="{BB64750C-B322-4398-BEDF-BFC3C60CFBC7}"/>
          </ac:spMkLst>
        </pc:spChg>
        <pc:spChg chg="del mod">
          <ac:chgData name="Camilla Tillander (Student)" userId="S::h24camti@du.se::aab556e4-c4f5-4e56-b06f-feef999455b1" providerId="AD" clId="Web-{8DD095A3-EE4D-F632-BA00-B0C4009763C4}" dt="2025-11-04T13:49:52.034" v="5"/>
          <ac:spMkLst>
            <pc:docMk/>
            <pc:sldMk cId="3539230078" sldId="261"/>
            <ac:spMk id="3" creationId="{BF9B82E2-3C86-D024-76C9-2A6F5545852E}"/>
          </ac:spMkLst>
        </pc:spChg>
        <pc:spChg chg="add del mod">
          <ac:chgData name="Camilla Tillander (Student)" userId="S::h24camti@du.se::aab556e4-c4f5-4e56-b06f-feef999455b1" providerId="AD" clId="Web-{8DD095A3-EE4D-F632-BA00-B0C4009763C4}" dt="2025-11-04T13:51:03.236" v="17"/>
          <ac:spMkLst>
            <pc:docMk/>
            <pc:sldMk cId="3539230078" sldId="261"/>
            <ac:spMk id="10" creationId="{493AD6EC-C16B-ADC9-C391-215D91E94ADA}"/>
          </ac:spMkLst>
        </pc:spChg>
        <pc:spChg chg="add del mod">
          <ac:chgData name="Camilla Tillander (Student)" userId="S::h24camti@du.se::aab556e4-c4f5-4e56-b06f-feef999455b1" providerId="AD" clId="Web-{8DD095A3-EE4D-F632-BA00-B0C4009763C4}" dt="2025-11-04T13:51:12.751" v="19"/>
          <ac:spMkLst>
            <pc:docMk/>
            <pc:sldMk cId="3539230078" sldId="261"/>
            <ac:spMk id="12" creationId="{D84DF2A4-3CB4-6103-86FB-51D91FA37B04}"/>
          </ac:spMkLst>
        </pc:spChg>
        <pc:picChg chg="add del mod">
          <ac:chgData name="Camilla Tillander (Student)" userId="S::h24camti@du.se::aab556e4-c4f5-4e56-b06f-feef999455b1" providerId="AD" clId="Web-{8DD095A3-EE4D-F632-BA00-B0C4009763C4}" dt="2025-11-04T13:50:30.643" v="12"/>
          <ac:picMkLst>
            <pc:docMk/>
            <pc:sldMk cId="3539230078" sldId="261"/>
            <ac:picMk id="4" creationId="{3BE30E12-077F-7882-7C2C-73CE5DFEDBEC}"/>
          </ac:picMkLst>
        </pc:picChg>
        <pc:picChg chg="add mod">
          <ac:chgData name="Camilla Tillander (Student)" userId="S::h24camti@du.se::aab556e4-c4f5-4e56-b06f-feef999455b1" providerId="AD" clId="Web-{8DD095A3-EE4D-F632-BA00-B0C4009763C4}" dt="2025-11-04T13:51:12.751" v="19"/>
          <ac:picMkLst>
            <pc:docMk/>
            <pc:sldMk cId="3539230078" sldId="261"/>
            <ac:picMk id="5" creationId="{24C32C4D-240D-9678-F781-29711A1716EF}"/>
          </ac:picMkLst>
        </pc:picChg>
      </pc:sldChg>
    </pc:docChg>
  </pc:docChgLst>
  <pc:docChgLst>
    <pc:chgData name="Kasper Nordlinder (Student)" userId="S::h24kasno@du.se::95ca5b72-d217-418d-991a-17ccbe21423d" providerId="AD" clId="Web-{2DAB9E76-ECA4-39CA-BBC1-DD711C5930FC}"/>
    <pc:docChg chg="modSld">
      <pc:chgData name="Kasper Nordlinder (Student)" userId="S::h24kasno@du.se::95ca5b72-d217-418d-991a-17ccbe21423d" providerId="AD" clId="Web-{2DAB9E76-ECA4-39CA-BBC1-DD711C5930FC}" dt="2025-11-05T13:01:33.780" v="569" actId="20577"/>
      <pc:docMkLst>
        <pc:docMk/>
      </pc:docMkLst>
      <pc:sldChg chg="modSp modNotes">
        <pc:chgData name="Kasper Nordlinder (Student)" userId="S::h24kasno@du.se::95ca5b72-d217-418d-991a-17ccbe21423d" providerId="AD" clId="Web-{2DAB9E76-ECA4-39CA-BBC1-DD711C5930FC}" dt="2025-11-05T11:58:07.444" v="561" actId="20577"/>
        <pc:sldMkLst>
          <pc:docMk/>
          <pc:sldMk cId="3120796036" sldId="262"/>
        </pc:sldMkLst>
        <pc:spChg chg="mod">
          <ac:chgData name="Kasper Nordlinder (Student)" userId="S::h24kasno@du.se::95ca5b72-d217-418d-991a-17ccbe21423d" providerId="AD" clId="Web-{2DAB9E76-ECA4-39CA-BBC1-DD711C5930FC}" dt="2025-11-05T09:01:46.832" v="208" actId="1076"/>
          <ac:spMkLst>
            <pc:docMk/>
            <pc:sldMk cId="3120796036" sldId="262"/>
            <ac:spMk id="2" creationId="{ED4B92D5-2D0C-10CC-1108-A3DEE4D80C7C}"/>
          </ac:spMkLst>
        </pc:spChg>
        <pc:spChg chg="mod">
          <ac:chgData name="Kasper Nordlinder (Student)" userId="S::h24kasno@du.se::95ca5b72-d217-418d-991a-17ccbe21423d" providerId="AD" clId="Web-{2DAB9E76-ECA4-39CA-BBC1-DD711C5930FC}" dt="2025-11-05T11:54:31.585" v="551" actId="20577"/>
          <ac:spMkLst>
            <pc:docMk/>
            <pc:sldMk cId="3120796036" sldId="262"/>
            <ac:spMk id="3" creationId="{D313502E-30F3-74CC-69FF-320DC1BC8A4A}"/>
          </ac:spMkLst>
        </pc:spChg>
        <pc:spChg chg="mod">
          <ac:chgData name="Kasper Nordlinder (Student)" userId="S::h24kasno@du.se::95ca5b72-d217-418d-991a-17ccbe21423d" providerId="AD" clId="Web-{2DAB9E76-ECA4-39CA-BBC1-DD711C5930FC}" dt="2025-11-05T11:58:07.444" v="561" actId="20577"/>
          <ac:spMkLst>
            <pc:docMk/>
            <pc:sldMk cId="3120796036" sldId="262"/>
            <ac:spMk id="4" creationId="{E361D192-303E-3091-CB04-03F4AC16E961}"/>
          </ac:spMkLst>
        </pc:spChg>
      </pc:sldChg>
      <pc:sldChg chg="addSp delSp modSp">
        <pc:chgData name="Kasper Nordlinder (Student)" userId="S::h24kasno@du.se::95ca5b72-d217-418d-991a-17ccbe21423d" providerId="AD" clId="Web-{2DAB9E76-ECA4-39CA-BBC1-DD711C5930FC}" dt="2025-11-05T13:01:33.780" v="569" actId="20577"/>
        <pc:sldMkLst>
          <pc:docMk/>
          <pc:sldMk cId="3217271987" sldId="268"/>
        </pc:sldMkLst>
        <pc:spChg chg="mod">
          <ac:chgData name="Kasper Nordlinder (Student)" userId="S::h24kasno@du.se::95ca5b72-d217-418d-991a-17ccbe21423d" providerId="AD" clId="Web-{2DAB9E76-ECA4-39CA-BBC1-DD711C5930FC}" dt="2025-11-05T09:42:34.996" v="400" actId="1076"/>
          <ac:spMkLst>
            <pc:docMk/>
            <pc:sldMk cId="3217271987" sldId="268"/>
            <ac:spMk id="2" creationId="{65AD62F3-82AA-594E-2A63-A56CB61982F4}"/>
          </ac:spMkLst>
        </pc:spChg>
        <pc:spChg chg="mod ord">
          <ac:chgData name="Kasper Nordlinder (Student)" userId="S::h24kasno@du.se::95ca5b72-d217-418d-991a-17ccbe21423d" providerId="AD" clId="Web-{2DAB9E76-ECA4-39CA-BBC1-DD711C5930FC}" dt="2025-11-05T11:56:58.007" v="558" actId="20577"/>
          <ac:spMkLst>
            <pc:docMk/>
            <pc:sldMk cId="3217271987" sldId="268"/>
            <ac:spMk id="3" creationId="{2C113DB4-147F-DCDC-D4B3-743C8A430EA6}"/>
          </ac:spMkLst>
        </pc:spChg>
        <pc:spChg chg="add mod">
          <ac:chgData name="Kasper Nordlinder (Student)" userId="S::h24kasno@du.se::95ca5b72-d217-418d-991a-17ccbe21423d" providerId="AD" clId="Web-{2DAB9E76-ECA4-39CA-BBC1-DD711C5930FC}" dt="2025-11-05T11:53:25.335" v="532" actId="1076"/>
          <ac:spMkLst>
            <pc:docMk/>
            <pc:sldMk cId="3217271987" sldId="268"/>
            <ac:spMk id="4" creationId="{7A29443D-DEDC-6B47-8769-02339A28968F}"/>
          </ac:spMkLst>
        </pc:spChg>
        <pc:spChg chg="add mod">
          <ac:chgData name="Kasper Nordlinder (Student)" userId="S::h24kasno@du.se::95ca5b72-d217-418d-991a-17ccbe21423d" providerId="AD" clId="Web-{2DAB9E76-ECA4-39CA-BBC1-DD711C5930FC}" dt="2025-11-05T11:53:25.351" v="533" actId="1076"/>
          <ac:spMkLst>
            <pc:docMk/>
            <pc:sldMk cId="3217271987" sldId="268"/>
            <ac:spMk id="5" creationId="{998241D4-FEFA-72E9-5296-563BA6E40D51}"/>
          </ac:spMkLst>
        </pc:spChg>
        <pc:spChg chg="add mod">
          <ac:chgData name="Kasper Nordlinder (Student)" userId="S::h24kasno@du.se::95ca5b72-d217-418d-991a-17ccbe21423d" providerId="AD" clId="Web-{2DAB9E76-ECA4-39CA-BBC1-DD711C5930FC}" dt="2025-11-05T11:53:25.351" v="534" actId="1076"/>
          <ac:spMkLst>
            <pc:docMk/>
            <pc:sldMk cId="3217271987" sldId="268"/>
            <ac:spMk id="6" creationId="{41A8840A-6CED-F5DB-6B85-0F18D12BD5B1}"/>
          </ac:spMkLst>
        </pc:spChg>
        <pc:spChg chg="add mod">
          <ac:chgData name="Kasper Nordlinder (Student)" userId="S::h24kasno@du.se::95ca5b72-d217-418d-991a-17ccbe21423d" providerId="AD" clId="Web-{2DAB9E76-ECA4-39CA-BBC1-DD711C5930FC}" dt="2025-11-05T11:59:17.007" v="564" actId="1076"/>
          <ac:spMkLst>
            <pc:docMk/>
            <pc:sldMk cId="3217271987" sldId="268"/>
            <ac:spMk id="7" creationId="{B6D6258A-B613-91C8-093A-AFE922F0478F}"/>
          </ac:spMkLst>
        </pc:spChg>
        <pc:spChg chg="add mod">
          <ac:chgData name="Kasper Nordlinder (Student)" userId="S::h24kasno@du.se::95ca5b72-d217-418d-991a-17ccbe21423d" providerId="AD" clId="Web-{2DAB9E76-ECA4-39CA-BBC1-DD711C5930FC}" dt="2025-11-05T13:01:33.780" v="569" actId="20577"/>
          <ac:spMkLst>
            <pc:docMk/>
            <pc:sldMk cId="3217271987" sldId="268"/>
            <ac:spMk id="8" creationId="{F8DA6000-06DF-5FCD-0143-B95D1C08FFC0}"/>
          </ac:spMkLst>
        </pc:spChg>
        <pc:spChg chg="add mod ord">
          <ac:chgData name="Kasper Nordlinder (Student)" userId="S::h24kasno@du.se::95ca5b72-d217-418d-991a-17ccbe21423d" providerId="AD" clId="Web-{2DAB9E76-ECA4-39CA-BBC1-DD711C5930FC}" dt="2025-11-05T11:53:25.320" v="531" actId="1076"/>
          <ac:spMkLst>
            <pc:docMk/>
            <pc:sldMk cId="3217271987" sldId="268"/>
            <ac:spMk id="9" creationId="{37EEA864-85B1-C28C-08A7-3BAED0283895}"/>
          </ac:spMkLst>
        </pc:spChg>
        <pc:spChg chg="add mod ord">
          <ac:chgData name="Kasper Nordlinder (Student)" userId="S::h24kasno@du.se::95ca5b72-d217-418d-991a-17ccbe21423d" providerId="AD" clId="Web-{2DAB9E76-ECA4-39CA-BBC1-DD711C5930FC}" dt="2025-11-05T11:53:25.320" v="530" actId="1076"/>
          <ac:spMkLst>
            <pc:docMk/>
            <pc:sldMk cId="3217271987" sldId="268"/>
            <ac:spMk id="10" creationId="{378A4DE9-0E14-1121-98F5-7C2F9764E3F2}"/>
          </ac:spMkLst>
        </pc:spChg>
        <pc:spChg chg="add mod">
          <ac:chgData name="Kasper Nordlinder (Student)" userId="S::h24kasno@du.se::95ca5b72-d217-418d-991a-17ccbe21423d" providerId="AD" clId="Web-{2DAB9E76-ECA4-39CA-BBC1-DD711C5930FC}" dt="2025-11-05T13:01:30.639" v="568" actId="20577"/>
          <ac:spMkLst>
            <pc:docMk/>
            <pc:sldMk cId="3217271987" sldId="268"/>
            <ac:spMk id="11" creationId="{713B9738-8729-74AE-D29D-EB63EFFBDFF2}"/>
          </ac:spMkLst>
        </pc:spChg>
        <pc:spChg chg="add mod">
          <ac:chgData name="Kasper Nordlinder (Student)" userId="S::h24kasno@du.se::95ca5b72-d217-418d-991a-17ccbe21423d" providerId="AD" clId="Web-{2DAB9E76-ECA4-39CA-BBC1-DD711C5930FC}" dt="2025-11-05T11:56:15.804" v="553" actId="20577"/>
          <ac:spMkLst>
            <pc:docMk/>
            <pc:sldMk cId="3217271987" sldId="268"/>
            <ac:spMk id="12" creationId="{CE674530-AFD6-468E-0359-281040B94A82}"/>
          </ac:spMkLst>
        </pc:spChg>
        <pc:spChg chg="add mod">
          <ac:chgData name="Kasper Nordlinder (Student)" userId="S::h24kasno@du.se::95ca5b72-d217-418d-991a-17ccbe21423d" providerId="AD" clId="Web-{2DAB9E76-ECA4-39CA-BBC1-DD711C5930FC}" dt="2025-11-05T13:01:26.748" v="567" actId="20577"/>
          <ac:spMkLst>
            <pc:docMk/>
            <pc:sldMk cId="3217271987" sldId="268"/>
            <ac:spMk id="13" creationId="{91A77C1E-CC92-C1CF-E60C-FD3B97E2BD38}"/>
          </ac:spMkLst>
        </pc:spChg>
        <pc:spChg chg="add mod">
          <ac:chgData name="Kasper Nordlinder (Student)" userId="S::h24kasno@du.se::95ca5b72-d217-418d-991a-17ccbe21423d" providerId="AD" clId="Web-{2DAB9E76-ECA4-39CA-BBC1-DD711C5930FC}" dt="2025-11-05T13:01:22.592" v="566" actId="20577"/>
          <ac:spMkLst>
            <pc:docMk/>
            <pc:sldMk cId="3217271987" sldId="268"/>
            <ac:spMk id="14" creationId="{8E46C051-8DF6-7B9C-2673-846DEC06EDE0}"/>
          </ac:spMkLst>
        </pc:spChg>
        <pc:spChg chg="add del mod">
          <ac:chgData name="Kasper Nordlinder (Student)" userId="S::h24kasno@du.se::95ca5b72-d217-418d-991a-17ccbe21423d" providerId="AD" clId="Web-{2DAB9E76-ECA4-39CA-BBC1-DD711C5930FC}" dt="2025-11-05T09:42:18.496" v="394"/>
          <ac:spMkLst>
            <pc:docMk/>
            <pc:sldMk cId="3217271987" sldId="268"/>
            <ac:spMk id="15" creationId="{4C4E34AA-0BB6-FEA2-90AA-5F777096875A}"/>
          </ac:spMkLst>
        </pc:spChg>
        <pc:spChg chg="add mod ord">
          <ac:chgData name="Kasper Nordlinder (Student)" userId="S::h24kasno@du.se::95ca5b72-d217-418d-991a-17ccbe21423d" providerId="AD" clId="Web-{2DAB9E76-ECA4-39CA-BBC1-DD711C5930FC}" dt="2025-11-05T11:53:25.304" v="529" actId="1076"/>
          <ac:spMkLst>
            <pc:docMk/>
            <pc:sldMk cId="3217271987" sldId="268"/>
            <ac:spMk id="16" creationId="{17400355-6649-18ED-CA90-2D7F84F188F7}"/>
          </ac:spMkLst>
        </pc:spChg>
        <pc:spChg chg="add mod ord">
          <ac:chgData name="Kasper Nordlinder (Student)" userId="S::h24kasno@du.se::95ca5b72-d217-418d-991a-17ccbe21423d" providerId="AD" clId="Web-{2DAB9E76-ECA4-39CA-BBC1-DD711C5930FC}" dt="2025-11-05T13:01:13.482" v="565" actId="14100"/>
          <ac:spMkLst>
            <pc:docMk/>
            <pc:sldMk cId="3217271987" sldId="268"/>
            <ac:spMk id="17" creationId="{1E0D7BA4-C625-1FDA-3B64-51025CB24FDE}"/>
          </ac:spMkLst>
        </pc:spChg>
      </pc:sldChg>
    </pc:docChg>
  </pc:docChgLst>
  <pc:docChgLst>
    <pc:chgData name="Camilla Tillander (Student)" userId="S::h24camti@du.se::aab556e4-c4f5-4e56-b06f-feef999455b1" providerId="AD" clId="Web-{EC3F60C0-2743-F1C9-BB81-6925AE3EECD0}"/>
    <pc:docChg chg="modSld">
      <pc:chgData name="Camilla Tillander (Student)" userId="S::h24camti@du.se::aab556e4-c4f5-4e56-b06f-feef999455b1" providerId="AD" clId="Web-{EC3F60C0-2743-F1C9-BB81-6925AE3EECD0}" dt="2025-11-05T09:48:00.980" v="6" actId="14100"/>
      <pc:docMkLst>
        <pc:docMk/>
      </pc:docMkLst>
      <pc:sldChg chg="addSp delSp modSp">
        <pc:chgData name="Camilla Tillander (Student)" userId="S::h24camti@du.se::aab556e4-c4f5-4e56-b06f-feef999455b1" providerId="AD" clId="Web-{EC3F60C0-2743-F1C9-BB81-6925AE3EECD0}" dt="2025-11-05T09:48:00.980" v="6" actId="14100"/>
        <pc:sldMkLst>
          <pc:docMk/>
          <pc:sldMk cId="3539230078" sldId="261"/>
        </pc:sldMkLst>
        <pc:picChg chg="del">
          <ac:chgData name="Camilla Tillander (Student)" userId="S::h24camti@du.se::aab556e4-c4f5-4e56-b06f-feef999455b1" providerId="AD" clId="Web-{EC3F60C0-2743-F1C9-BB81-6925AE3EECD0}" dt="2025-11-05T09:47:10.339" v="0"/>
          <ac:picMkLst>
            <pc:docMk/>
            <pc:sldMk cId="3539230078" sldId="261"/>
            <ac:picMk id="3" creationId="{FB2C7D5E-6E8C-21FB-41A4-61BAED202D38}"/>
          </ac:picMkLst>
        </pc:picChg>
        <pc:picChg chg="add mod">
          <ac:chgData name="Camilla Tillander (Student)" userId="S::h24camti@du.se::aab556e4-c4f5-4e56-b06f-feef999455b1" providerId="AD" clId="Web-{EC3F60C0-2743-F1C9-BB81-6925AE3EECD0}" dt="2025-11-05T09:48:00.980" v="6" actId="14100"/>
          <ac:picMkLst>
            <pc:docMk/>
            <pc:sldMk cId="3539230078" sldId="261"/>
            <ac:picMk id="4" creationId="{EFAB6308-9C95-B893-A7DC-A7D428394F98}"/>
          </ac:picMkLst>
        </pc:picChg>
      </pc:sldChg>
    </pc:docChg>
  </pc:docChgLst>
  <pc:docChgLst>
    <pc:chgData name="William Mossberg (Student)" userId="c41a3860-62df-40f6-adbc-e3dd93109cb7" providerId="ADAL" clId="{7B522BA3-E27A-4A4D-BAFC-BF3027AED39D}"/>
    <pc:docChg chg="undo custSel modSld">
      <pc:chgData name="William Mossberg (Student)" userId="c41a3860-62df-40f6-adbc-e3dd93109cb7" providerId="ADAL" clId="{7B522BA3-E27A-4A4D-BAFC-BF3027AED39D}" dt="2025-11-05T09:07:13.068" v="25" actId="14100"/>
      <pc:docMkLst>
        <pc:docMk/>
      </pc:docMkLst>
      <pc:sldChg chg="addSp delSp modSp mod modClrScheme chgLayout">
        <pc:chgData name="William Mossberg (Student)" userId="c41a3860-62df-40f6-adbc-e3dd93109cb7" providerId="ADAL" clId="{7B522BA3-E27A-4A4D-BAFC-BF3027AED39D}" dt="2025-11-05T09:07:13.068" v="25" actId="14100"/>
        <pc:sldMkLst>
          <pc:docMk/>
          <pc:sldMk cId="3596318843" sldId="270"/>
        </pc:sldMkLst>
        <pc:spChg chg="del mod">
          <ac:chgData name="William Mossberg (Student)" userId="c41a3860-62df-40f6-adbc-e3dd93109cb7" providerId="ADAL" clId="{7B522BA3-E27A-4A4D-BAFC-BF3027AED39D}" dt="2025-11-05T09:04:22.312" v="18" actId="478"/>
          <ac:spMkLst>
            <pc:docMk/>
            <pc:sldMk cId="3596318843" sldId="270"/>
            <ac:spMk id="3" creationId="{920C764D-D80B-485A-1F09-E08145ABE7EF}"/>
          </ac:spMkLst>
        </pc:spChg>
        <pc:spChg chg="mod">
          <ac:chgData name="William Mossberg (Student)" userId="c41a3860-62df-40f6-adbc-e3dd93109cb7" providerId="ADAL" clId="{7B522BA3-E27A-4A4D-BAFC-BF3027AED39D}" dt="2025-11-05T09:07:06.906" v="23" actId="26606"/>
          <ac:spMkLst>
            <pc:docMk/>
            <pc:sldMk cId="3596318843" sldId="270"/>
            <ac:spMk id="6" creationId="{AA2A9561-4A21-DC6B-C30A-8D46950C6427}"/>
          </ac:spMkLst>
        </pc:spChg>
        <pc:spChg chg="add del mod">
          <ac:chgData name="William Mossberg (Student)" userId="c41a3860-62df-40f6-adbc-e3dd93109cb7" providerId="ADAL" clId="{7B522BA3-E27A-4A4D-BAFC-BF3027AED39D}" dt="2025-11-05T09:07:06.906" v="23" actId="26606"/>
          <ac:spMkLst>
            <pc:docMk/>
            <pc:sldMk cId="3596318843" sldId="270"/>
            <ac:spMk id="11" creationId="{654550E1-B77C-B54F-B79F-8FBA880D2A68}"/>
          </ac:spMkLst>
        </pc:spChg>
        <pc:picChg chg="add mod">
          <ac:chgData name="William Mossberg (Student)" userId="c41a3860-62df-40f6-adbc-e3dd93109cb7" providerId="ADAL" clId="{7B522BA3-E27A-4A4D-BAFC-BF3027AED39D}" dt="2025-11-05T09:07:13.068" v="25" actId="14100"/>
          <ac:picMkLst>
            <pc:docMk/>
            <pc:sldMk cId="3596318843" sldId="270"/>
            <ac:picMk id="5" creationId="{C2F93600-487F-FD86-DD9F-7AF3E828E0C4}"/>
          </ac:picMkLst>
        </pc:picChg>
      </pc:sldChg>
    </pc:docChg>
  </pc:docChgLst>
  <pc:docChgLst>
    <pc:chgData name="Tom Bergman (Student)" userId="a7012073-b5c3-4c23-b5e2-e62c7082ecf1" providerId="ADAL" clId="{8ECBE684-B3F1-4E97-8500-A4A6DCF98677}"/>
    <pc:docChg chg="undo custSel addSld delSld modSld sldOrd">
      <pc:chgData name="Tom Bergman (Student)" userId="a7012073-b5c3-4c23-b5e2-e62c7082ecf1" providerId="ADAL" clId="{8ECBE684-B3F1-4E97-8500-A4A6DCF98677}" dt="2025-11-05T12:53:31.152" v="1340" actId="14100"/>
      <pc:docMkLst>
        <pc:docMk/>
      </pc:docMkLst>
      <pc:sldChg chg="modSp new mod">
        <pc:chgData name="Tom Bergman (Student)" userId="a7012073-b5c3-4c23-b5e2-e62c7082ecf1" providerId="ADAL" clId="{8ECBE684-B3F1-4E97-8500-A4A6DCF98677}" dt="2025-11-04T10:44:54.473" v="691" actId="20577"/>
        <pc:sldMkLst>
          <pc:docMk/>
          <pc:sldMk cId="159772477" sldId="256"/>
        </pc:sldMkLst>
        <pc:spChg chg="mod">
          <ac:chgData name="Tom Bergman (Student)" userId="a7012073-b5c3-4c23-b5e2-e62c7082ecf1" providerId="ADAL" clId="{8ECBE684-B3F1-4E97-8500-A4A6DCF98677}" dt="2025-11-03T11:22:14.613" v="43" actId="20577"/>
          <ac:spMkLst>
            <pc:docMk/>
            <pc:sldMk cId="159772477" sldId="256"/>
            <ac:spMk id="2" creationId="{397EFA34-1252-73F5-0D2C-3D370403D545}"/>
          </ac:spMkLst>
        </pc:spChg>
        <pc:spChg chg="mod">
          <ac:chgData name="Tom Bergman (Student)" userId="a7012073-b5c3-4c23-b5e2-e62c7082ecf1" providerId="ADAL" clId="{8ECBE684-B3F1-4E97-8500-A4A6DCF98677}" dt="2025-11-04T10:44:54.473" v="691" actId="20577"/>
          <ac:spMkLst>
            <pc:docMk/>
            <pc:sldMk cId="159772477" sldId="256"/>
            <ac:spMk id="3" creationId="{65700BF9-607A-AF57-FF62-C26A2EC91D06}"/>
          </ac:spMkLst>
        </pc:spChg>
      </pc:sldChg>
      <pc:sldChg chg="addSp delSp modSp new del mod modAnim">
        <pc:chgData name="Tom Bergman (Student)" userId="a7012073-b5c3-4c23-b5e2-e62c7082ecf1" providerId="ADAL" clId="{8ECBE684-B3F1-4E97-8500-A4A6DCF98677}" dt="2025-11-04T10:27:47.581" v="296" actId="47"/>
        <pc:sldMkLst>
          <pc:docMk/>
          <pc:sldMk cId="536269093" sldId="257"/>
        </pc:sldMkLst>
      </pc:sldChg>
      <pc:sldChg chg="addSp delSp modSp new mod delAnim modAnim modNotesTx">
        <pc:chgData name="Tom Bergman (Student)" userId="a7012073-b5c3-4c23-b5e2-e62c7082ecf1" providerId="ADAL" clId="{8ECBE684-B3F1-4E97-8500-A4A6DCF98677}" dt="2025-11-04T13:24:01.545" v="1183"/>
        <pc:sldMkLst>
          <pc:docMk/>
          <pc:sldMk cId="626918660" sldId="257"/>
        </pc:sldMkLst>
        <pc:spChg chg="mod">
          <ac:chgData name="Tom Bergman (Student)" userId="a7012073-b5c3-4c23-b5e2-e62c7082ecf1" providerId="ADAL" clId="{8ECBE684-B3F1-4E97-8500-A4A6DCF98677}" dt="2025-11-04T12:09:15.098" v="974" actId="1035"/>
          <ac:spMkLst>
            <pc:docMk/>
            <pc:sldMk cId="626918660" sldId="257"/>
            <ac:spMk id="2" creationId="{15F00A4A-34BE-74DB-25FD-97715B7B166B}"/>
          </ac:spMkLst>
        </pc:spChg>
        <pc:spChg chg="mod">
          <ac:chgData name="Tom Bergman (Student)" userId="a7012073-b5c3-4c23-b5e2-e62c7082ecf1" providerId="ADAL" clId="{8ECBE684-B3F1-4E97-8500-A4A6DCF98677}" dt="2025-11-04T12:55:35.053" v="1143" actId="20577"/>
          <ac:spMkLst>
            <pc:docMk/>
            <pc:sldMk cId="626918660" sldId="257"/>
            <ac:spMk id="3" creationId="{97EF185B-8E50-DB98-8EB0-6B2D4153769C}"/>
          </ac:spMkLst>
        </pc:spChg>
        <pc:picChg chg="add del mod">
          <ac:chgData name="Tom Bergman (Student)" userId="a7012073-b5c3-4c23-b5e2-e62c7082ecf1" providerId="ADAL" clId="{8ECBE684-B3F1-4E97-8500-A4A6DCF98677}" dt="2025-11-04T13:00:36.750" v="1155" actId="22"/>
          <ac:picMkLst>
            <pc:docMk/>
            <pc:sldMk cId="626918660" sldId="257"/>
            <ac:picMk id="5" creationId="{F3C6F2B0-4E3F-52FF-C3F9-CDEE194CE59B}"/>
          </ac:picMkLst>
        </pc:picChg>
        <pc:picChg chg="add mod">
          <ac:chgData name="Tom Bergman (Student)" userId="a7012073-b5c3-4c23-b5e2-e62c7082ecf1" providerId="ADAL" clId="{8ECBE684-B3F1-4E97-8500-A4A6DCF98677}" dt="2025-11-04T13:00:57.786" v="1158" actId="1076"/>
          <ac:picMkLst>
            <pc:docMk/>
            <pc:sldMk cId="626918660" sldId="257"/>
            <ac:picMk id="7" creationId="{EE0E2D7D-0786-EA9D-B989-D2213EC5B98E}"/>
          </ac:picMkLst>
        </pc:picChg>
        <pc:picChg chg="add mod">
          <ac:chgData name="Tom Bergman (Student)" userId="a7012073-b5c3-4c23-b5e2-e62c7082ecf1" providerId="ADAL" clId="{8ECBE684-B3F1-4E97-8500-A4A6DCF98677}" dt="2025-11-04T13:20:34.006" v="1172" actId="688"/>
          <ac:picMkLst>
            <pc:docMk/>
            <pc:sldMk cId="626918660" sldId="257"/>
            <ac:picMk id="9" creationId="{BE45D34B-C754-6ED9-D8E6-04414F407696}"/>
          </ac:picMkLst>
        </pc:picChg>
        <pc:picChg chg="add del mod">
          <ac:chgData name="Tom Bergman (Student)" userId="a7012073-b5c3-4c23-b5e2-e62c7082ecf1" providerId="ADAL" clId="{8ECBE684-B3F1-4E97-8500-A4A6DCF98677}" dt="2025-11-04T13:23:06.377" v="1178" actId="478"/>
          <ac:picMkLst>
            <pc:docMk/>
            <pc:sldMk cId="626918660" sldId="257"/>
            <ac:picMk id="11" creationId="{942FD6C9-7A43-9808-C58B-706C4AAFE54B}"/>
          </ac:picMkLst>
        </pc:picChg>
        <pc:picChg chg="add mod">
          <ac:chgData name="Tom Bergman (Student)" userId="a7012073-b5c3-4c23-b5e2-e62c7082ecf1" providerId="ADAL" clId="{8ECBE684-B3F1-4E97-8500-A4A6DCF98677}" dt="2025-11-04T13:23:57.923" v="1182" actId="1076"/>
          <ac:picMkLst>
            <pc:docMk/>
            <pc:sldMk cId="626918660" sldId="257"/>
            <ac:picMk id="13" creationId="{FE90638F-153B-1C4B-1ABA-9415FE2E376E}"/>
          </ac:picMkLst>
        </pc:picChg>
      </pc:sldChg>
      <pc:sldChg chg="addSp delSp modSp new mod">
        <pc:chgData name="Tom Bergman (Student)" userId="a7012073-b5c3-4c23-b5e2-e62c7082ecf1" providerId="ADAL" clId="{8ECBE684-B3F1-4E97-8500-A4A6DCF98677}" dt="2025-11-05T08:29:17.212" v="1323" actId="20577"/>
        <pc:sldMkLst>
          <pc:docMk/>
          <pc:sldMk cId="702204279" sldId="258"/>
        </pc:sldMkLst>
        <pc:spChg chg="mod">
          <ac:chgData name="Tom Bergman (Student)" userId="a7012073-b5c3-4c23-b5e2-e62c7082ecf1" providerId="ADAL" clId="{8ECBE684-B3F1-4E97-8500-A4A6DCF98677}" dt="2025-11-05T08:25:20.042" v="1264" actId="20577"/>
          <ac:spMkLst>
            <pc:docMk/>
            <pc:sldMk cId="702204279" sldId="258"/>
            <ac:spMk id="2" creationId="{D32FB0B5-DB11-6332-E2BF-5E9CFCAED6BE}"/>
          </ac:spMkLst>
        </pc:spChg>
        <pc:spChg chg="mod">
          <ac:chgData name="Tom Bergman (Student)" userId="a7012073-b5c3-4c23-b5e2-e62c7082ecf1" providerId="ADAL" clId="{8ECBE684-B3F1-4E97-8500-A4A6DCF98677}" dt="2025-11-05T08:25:02.539" v="1240" actId="20577"/>
          <ac:spMkLst>
            <pc:docMk/>
            <pc:sldMk cId="702204279" sldId="258"/>
            <ac:spMk id="3" creationId="{07E95756-10AD-5A0A-7BE6-619DCE02F6DB}"/>
          </ac:spMkLst>
        </pc:spChg>
        <pc:spChg chg="add mod">
          <ac:chgData name="Tom Bergman (Student)" userId="a7012073-b5c3-4c23-b5e2-e62c7082ecf1" providerId="ADAL" clId="{8ECBE684-B3F1-4E97-8500-A4A6DCF98677}" dt="2025-11-05T08:29:17.212" v="1323" actId="20577"/>
          <ac:spMkLst>
            <pc:docMk/>
            <pc:sldMk cId="702204279" sldId="258"/>
            <ac:spMk id="6" creationId="{64A0C198-9033-A876-DA77-2369E5F70C61}"/>
          </ac:spMkLst>
        </pc:spChg>
        <pc:picChg chg="add del mod">
          <ac:chgData name="Tom Bergman (Student)" userId="a7012073-b5c3-4c23-b5e2-e62c7082ecf1" providerId="ADAL" clId="{8ECBE684-B3F1-4E97-8500-A4A6DCF98677}" dt="2025-11-05T08:28:16.815" v="1272" actId="478"/>
          <ac:picMkLst>
            <pc:docMk/>
            <pc:sldMk cId="702204279" sldId="258"/>
            <ac:picMk id="5" creationId="{7A044230-882D-80B2-E013-DA9C9647DAE4}"/>
          </ac:picMkLst>
        </pc:picChg>
        <pc:picChg chg="add">
          <ac:chgData name="Tom Bergman (Student)" userId="a7012073-b5c3-4c23-b5e2-e62c7082ecf1" providerId="ADAL" clId="{8ECBE684-B3F1-4E97-8500-A4A6DCF98677}" dt="2025-11-05T08:28:18.520" v="1273"/>
          <ac:picMkLst>
            <pc:docMk/>
            <pc:sldMk cId="702204279" sldId="258"/>
            <ac:picMk id="1026" creationId="{DEC4382E-284B-D12B-2308-B19EFF750C74}"/>
          </ac:picMkLst>
        </pc:picChg>
      </pc:sldChg>
      <pc:sldChg chg="new del">
        <pc:chgData name="Tom Bergman (Student)" userId="a7012073-b5c3-4c23-b5e2-e62c7082ecf1" providerId="ADAL" clId="{8ECBE684-B3F1-4E97-8500-A4A6DCF98677}" dt="2025-11-04T10:27:43.154" v="292" actId="47"/>
        <pc:sldMkLst>
          <pc:docMk/>
          <pc:sldMk cId="2086886358" sldId="258"/>
        </pc:sldMkLst>
      </pc:sldChg>
      <pc:sldChg chg="modSp new mod">
        <pc:chgData name="Tom Bergman (Student)" userId="a7012073-b5c3-4c23-b5e2-e62c7082ecf1" providerId="ADAL" clId="{8ECBE684-B3F1-4E97-8500-A4A6DCF98677}" dt="2025-11-04T10:52:50.805" v="753" actId="20577"/>
        <pc:sldMkLst>
          <pc:docMk/>
          <pc:sldMk cId="817774442" sldId="259"/>
        </pc:sldMkLst>
        <pc:spChg chg="mod">
          <ac:chgData name="Tom Bergman (Student)" userId="a7012073-b5c3-4c23-b5e2-e62c7082ecf1" providerId="ADAL" clId="{8ECBE684-B3F1-4E97-8500-A4A6DCF98677}" dt="2025-11-04T10:48:54.992" v="701" actId="20577"/>
          <ac:spMkLst>
            <pc:docMk/>
            <pc:sldMk cId="817774442" sldId="259"/>
            <ac:spMk id="2" creationId="{8F85A703-F7A3-6F97-9B20-75DE6D996613}"/>
          </ac:spMkLst>
        </pc:spChg>
        <pc:spChg chg="mod">
          <ac:chgData name="Tom Bergman (Student)" userId="a7012073-b5c3-4c23-b5e2-e62c7082ecf1" providerId="ADAL" clId="{8ECBE684-B3F1-4E97-8500-A4A6DCF98677}" dt="2025-11-04T10:52:50.805" v="753" actId="20577"/>
          <ac:spMkLst>
            <pc:docMk/>
            <pc:sldMk cId="817774442" sldId="259"/>
            <ac:spMk id="3" creationId="{A49761E0-EA64-FC7D-418A-0787A5906EB4}"/>
          </ac:spMkLst>
        </pc:spChg>
      </pc:sldChg>
      <pc:sldChg chg="del">
        <pc:chgData name="Tom Bergman (Student)" userId="a7012073-b5c3-4c23-b5e2-e62c7082ecf1" providerId="ADAL" clId="{8ECBE684-B3F1-4E97-8500-A4A6DCF98677}" dt="2025-11-04T10:27:43.936" v="293" actId="47"/>
        <pc:sldMkLst>
          <pc:docMk/>
          <pc:sldMk cId="3613343257" sldId="259"/>
        </pc:sldMkLst>
      </pc:sldChg>
      <pc:sldChg chg="modSp new del mod">
        <pc:chgData name="Tom Bergman (Student)" userId="a7012073-b5c3-4c23-b5e2-e62c7082ecf1" providerId="ADAL" clId="{8ECBE684-B3F1-4E97-8500-A4A6DCF98677}" dt="2025-11-04T10:41:36.355" v="570" actId="47"/>
        <pc:sldMkLst>
          <pc:docMk/>
          <pc:sldMk cId="1681145126" sldId="260"/>
        </pc:sldMkLst>
        <pc:spChg chg="mod">
          <ac:chgData name="Tom Bergman (Student)" userId="a7012073-b5c3-4c23-b5e2-e62c7082ecf1" providerId="ADAL" clId="{8ECBE684-B3F1-4E97-8500-A4A6DCF98677}" dt="2025-11-04T10:36:47.123" v="514" actId="6549"/>
          <ac:spMkLst>
            <pc:docMk/>
            <pc:sldMk cId="1681145126" sldId="260"/>
            <ac:spMk id="2" creationId="{4D9C58F9-8460-C65B-D261-BA1FE65C3B51}"/>
          </ac:spMkLst>
        </pc:spChg>
      </pc:sldChg>
      <pc:sldChg chg="del">
        <pc:chgData name="Tom Bergman (Student)" userId="a7012073-b5c3-4c23-b5e2-e62c7082ecf1" providerId="ADAL" clId="{8ECBE684-B3F1-4E97-8500-A4A6DCF98677}" dt="2025-11-04T10:27:44.610" v="294" actId="47"/>
        <pc:sldMkLst>
          <pc:docMk/>
          <pc:sldMk cId="4228032110" sldId="260"/>
        </pc:sldMkLst>
      </pc:sldChg>
      <pc:sldChg chg="del">
        <pc:chgData name="Tom Bergman (Student)" userId="a7012073-b5c3-4c23-b5e2-e62c7082ecf1" providerId="ADAL" clId="{8ECBE684-B3F1-4E97-8500-A4A6DCF98677}" dt="2025-11-04T10:27:45.419" v="295" actId="47"/>
        <pc:sldMkLst>
          <pc:docMk/>
          <pc:sldMk cId="1319288387" sldId="261"/>
        </pc:sldMkLst>
      </pc:sldChg>
      <pc:sldChg chg="addSp delSp modSp new mod">
        <pc:chgData name="Tom Bergman (Student)" userId="a7012073-b5c3-4c23-b5e2-e62c7082ecf1" providerId="ADAL" clId="{8ECBE684-B3F1-4E97-8500-A4A6DCF98677}" dt="2025-11-05T12:53:31.152" v="1340" actId="14100"/>
        <pc:sldMkLst>
          <pc:docMk/>
          <pc:sldMk cId="3539230078" sldId="261"/>
        </pc:sldMkLst>
        <pc:spChg chg="mod ord">
          <ac:chgData name="Tom Bergman (Student)" userId="a7012073-b5c3-4c23-b5e2-e62c7082ecf1" providerId="ADAL" clId="{8ECBE684-B3F1-4E97-8500-A4A6DCF98677}" dt="2025-11-05T08:18:36.639" v="1238" actId="166"/>
          <ac:spMkLst>
            <pc:docMk/>
            <pc:sldMk cId="3539230078" sldId="261"/>
            <ac:spMk id="2" creationId="{BB64750C-B322-4398-BEDF-BFC3C60CFBC7}"/>
          </ac:spMkLst>
        </pc:spChg>
        <pc:spChg chg="mod">
          <ac:chgData name="Tom Bergman (Student)" userId="a7012073-b5c3-4c23-b5e2-e62c7082ecf1" providerId="ADAL" clId="{8ECBE684-B3F1-4E97-8500-A4A6DCF98677}" dt="2025-11-04T10:53:05.273" v="771" actId="20577"/>
          <ac:spMkLst>
            <pc:docMk/>
            <pc:sldMk cId="3539230078" sldId="261"/>
            <ac:spMk id="3" creationId="{BF9B82E2-3C86-D024-76C9-2A6F5545852E}"/>
          </ac:spMkLst>
        </pc:spChg>
        <pc:picChg chg="add mod">
          <ac:chgData name="Tom Bergman (Student)" userId="a7012073-b5c3-4c23-b5e2-e62c7082ecf1" providerId="ADAL" clId="{8ECBE684-B3F1-4E97-8500-A4A6DCF98677}" dt="2025-11-05T08:18:27.864" v="1237" actId="1076"/>
          <ac:picMkLst>
            <pc:docMk/>
            <pc:sldMk cId="3539230078" sldId="261"/>
            <ac:picMk id="3" creationId="{FB2C7D5E-6E8C-21FB-41A4-61BAED202D38}"/>
          </ac:picMkLst>
        </pc:picChg>
        <pc:picChg chg="del">
          <ac:chgData name="Tom Bergman (Student)" userId="a7012073-b5c3-4c23-b5e2-e62c7082ecf1" providerId="ADAL" clId="{8ECBE684-B3F1-4E97-8500-A4A6DCF98677}" dt="2025-11-05T12:53:06.206" v="1333" actId="478"/>
          <ac:picMkLst>
            <pc:docMk/>
            <pc:sldMk cId="3539230078" sldId="261"/>
            <ac:picMk id="4" creationId="{EFAB6308-9C95-B893-A7DC-A7D428394F98}"/>
          </ac:picMkLst>
        </pc:picChg>
        <pc:picChg chg="del mod">
          <ac:chgData name="Tom Bergman (Student)" userId="a7012073-b5c3-4c23-b5e2-e62c7082ecf1" providerId="ADAL" clId="{8ECBE684-B3F1-4E97-8500-A4A6DCF98677}" dt="2025-11-05T08:18:14.671" v="1232" actId="478"/>
          <ac:picMkLst>
            <pc:docMk/>
            <pc:sldMk cId="3539230078" sldId="261"/>
            <ac:picMk id="5" creationId="{24C32C4D-240D-9678-F781-29711A1716EF}"/>
          </ac:picMkLst>
        </pc:picChg>
        <pc:picChg chg="add mod">
          <ac:chgData name="Tom Bergman (Student)" userId="a7012073-b5c3-4c23-b5e2-e62c7082ecf1" providerId="ADAL" clId="{8ECBE684-B3F1-4E97-8500-A4A6DCF98677}" dt="2025-11-05T12:53:31.152" v="1340" actId="14100"/>
          <ac:picMkLst>
            <pc:docMk/>
            <pc:sldMk cId="3539230078" sldId="261"/>
            <ac:picMk id="2050" creationId="{E755BCFD-09DA-1317-87F5-4B172B232FDF}"/>
          </ac:picMkLst>
        </pc:picChg>
      </pc:sldChg>
      <pc:sldChg chg="modSp new mod ord">
        <pc:chgData name="Tom Bergman (Student)" userId="a7012073-b5c3-4c23-b5e2-e62c7082ecf1" providerId="ADAL" clId="{8ECBE684-B3F1-4E97-8500-A4A6DCF98677}" dt="2025-11-04T10:56:28.018" v="816" actId="20577"/>
        <pc:sldMkLst>
          <pc:docMk/>
          <pc:sldMk cId="3120796036" sldId="262"/>
        </pc:sldMkLst>
        <pc:spChg chg="mod">
          <ac:chgData name="Tom Bergman (Student)" userId="a7012073-b5c3-4c23-b5e2-e62c7082ecf1" providerId="ADAL" clId="{8ECBE684-B3F1-4E97-8500-A4A6DCF98677}" dt="2025-11-04T10:41:50.069" v="609" actId="20577"/>
          <ac:spMkLst>
            <pc:docMk/>
            <pc:sldMk cId="3120796036" sldId="262"/>
            <ac:spMk id="2" creationId="{ED4B92D5-2D0C-10CC-1108-A3DEE4D80C7C}"/>
          </ac:spMkLst>
        </pc:spChg>
        <pc:spChg chg="mod">
          <ac:chgData name="Tom Bergman (Student)" userId="a7012073-b5c3-4c23-b5e2-e62c7082ecf1" providerId="ADAL" clId="{8ECBE684-B3F1-4E97-8500-A4A6DCF98677}" dt="2025-11-04T10:56:28.018" v="816" actId="20577"/>
          <ac:spMkLst>
            <pc:docMk/>
            <pc:sldMk cId="3120796036" sldId="262"/>
            <ac:spMk id="3" creationId="{D313502E-30F3-74CC-69FF-320DC1BC8A4A}"/>
          </ac:spMkLst>
        </pc:spChg>
      </pc:sldChg>
      <pc:sldChg chg="modSp new del mod">
        <pc:chgData name="Tom Bergman (Student)" userId="a7012073-b5c3-4c23-b5e2-e62c7082ecf1" providerId="ADAL" clId="{8ECBE684-B3F1-4E97-8500-A4A6DCF98677}" dt="2025-11-04T15:18:45.753" v="1184" actId="47"/>
        <pc:sldMkLst>
          <pc:docMk/>
          <pc:sldMk cId="815657236" sldId="263"/>
        </pc:sldMkLst>
        <pc:spChg chg="mod">
          <ac:chgData name="Tom Bergman (Student)" userId="a7012073-b5c3-4c23-b5e2-e62c7082ecf1" providerId="ADAL" clId="{8ECBE684-B3F1-4E97-8500-A4A6DCF98677}" dt="2025-11-04T10:49:08.912" v="743" actId="20577"/>
          <ac:spMkLst>
            <pc:docMk/>
            <pc:sldMk cId="815657236" sldId="263"/>
            <ac:spMk id="2" creationId="{D8B09CEB-4D00-005D-CDC8-FF85997224A8}"/>
          </ac:spMkLst>
        </pc:spChg>
      </pc:sldChg>
      <pc:sldChg chg="modSp new mod ord">
        <pc:chgData name="Tom Bergman (Student)" userId="a7012073-b5c3-4c23-b5e2-e62c7082ecf1" providerId="ADAL" clId="{8ECBE684-B3F1-4E97-8500-A4A6DCF98677}" dt="2025-11-04T10:54:03.683" v="806"/>
        <pc:sldMkLst>
          <pc:docMk/>
          <pc:sldMk cId="624965487" sldId="264"/>
        </pc:sldMkLst>
        <pc:spChg chg="mod">
          <ac:chgData name="Tom Bergman (Student)" userId="a7012073-b5c3-4c23-b5e2-e62c7082ecf1" providerId="ADAL" clId="{8ECBE684-B3F1-4E97-8500-A4A6DCF98677}" dt="2025-11-04T10:54:01.004" v="804" actId="20577"/>
          <ac:spMkLst>
            <pc:docMk/>
            <pc:sldMk cId="624965487" sldId="264"/>
            <ac:spMk id="2" creationId="{047D6E54-F99D-C2D4-A497-4A57DE9C7804}"/>
          </ac:spMkLst>
        </pc:spChg>
        <pc:spChg chg="mod">
          <ac:chgData name="Tom Bergman (Student)" userId="a7012073-b5c3-4c23-b5e2-e62c7082ecf1" providerId="ADAL" clId="{8ECBE684-B3F1-4E97-8500-A4A6DCF98677}" dt="2025-11-04T10:53:50.953" v="791" actId="20577"/>
          <ac:spMkLst>
            <pc:docMk/>
            <pc:sldMk cId="624965487" sldId="264"/>
            <ac:spMk id="3" creationId="{2DEEA238-51FB-3CB1-7088-B981DA253BC2}"/>
          </ac:spMkLst>
        </pc:spChg>
      </pc:sldChg>
      <pc:sldChg chg="new">
        <pc:chgData name="Tom Bergman (Student)" userId="a7012073-b5c3-4c23-b5e2-e62c7082ecf1" providerId="ADAL" clId="{8ECBE684-B3F1-4E97-8500-A4A6DCF98677}" dt="2025-11-04T12:07:11.816" v="817" actId="680"/>
        <pc:sldMkLst>
          <pc:docMk/>
          <pc:sldMk cId="3455562385" sldId="265"/>
        </pc:sldMkLst>
      </pc:sldChg>
      <pc:sldChg chg="addSp modSp new modAnim">
        <pc:chgData name="Tom Bergman (Student)" userId="a7012073-b5c3-4c23-b5e2-e62c7082ecf1" providerId="ADAL" clId="{8ECBE684-B3F1-4E97-8500-A4A6DCF98677}" dt="2025-11-04T15:19:21.103" v="1186"/>
        <pc:sldMkLst>
          <pc:docMk/>
          <pc:sldMk cId="3230118810" sldId="267"/>
        </pc:sldMkLst>
        <pc:picChg chg="add mod">
          <ac:chgData name="Tom Bergman (Student)" userId="a7012073-b5c3-4c23-b5e2-e62c7082ecf1" providerId="ADAL" clId="{8ECBE684-B3F1-4E97-8500-A4A6DCF98677}" dt="2025-11-04T15:19:21.103" v="1186"/>
          <ac:picMkLst>
            <pc:docMk/>
            <pc:sldMk cId="3230118810" sldId="267"/>
            <ac:picMk id="4" creationId="{9280D252-D952-6A64-4A83-03EE617FFBB0}"/>
          </ac:picMkLst>
        </pc:picChg>
      </pc:sldChg>
      <pc:sldChg chg="delSp mod">
        <pc:chgData name="Tom Bergman (Student)" userId="a7012073-b5c3-4c23-b5e2-e62c7082ecf1" providerId="ADAL" clId="{8ECBE684-B3F1-4E97-8500-A4A6DCF98677}" dt="2025-11-05T10:33:38.311" v="1332" actId="478"/>
        <pc:sldMkLst>
          <pc:docMk/>
          <pc:sldMk cId="3217271987" sldId="268"/>
        </pc:sldMkLst>
        <pc:spChg chg="del">
          <ac:chgData name="Tom Bergman (Student)" userId="a7012073-b5c3-4c23-b5e2-e62c7082ecf1" providerId="ADAL" clId="{8ECBE684-B3F1-4E97-8500-A4A6DCF98677}" dt="2025-11-05T10:33:38.311" v="1332" actId="478"/>
          <ac:spMkLst>
            <pc:docMk/>
            <pc:sldMk cId="3217271987" sldId="268"/>
            <ac:spMk id="2" creationId="{65AD62F3-82AA-594E-2A63-A56CB61982F4}"/>
          </ac:spMkLst>
        </pc:spChg>
      </pc:sldChg>
      <pc:sldChg chg="new del">
        <pc:chgData name="Tom Bergman (Student)" userId="a7012073-b5c3-4c23-b5e2-e62c7082ecf1" providerId="ADAL" clId="{8ECBE684-B3F1-4E97-8500-A4A6DCF98677}" dt="2025-11-05T08:30:22.043" v="1326" actId="47"/>
        <pc:sldMkLst>
          <pc:docMk/>
          <pc:sldMk cId="1557154566" sldId="269"/>
        </pc:sldMkLst>
      </pc:sldChg>
      <pc:sldChg chg="delSp modSp add mod">
        <pc:chgData name="Tom Bergman (Student)" userId="a7012073-b5c3-4c23-b5e2-e62c7082ecf1" providerId="ADAL" clId="{8ECBE684-B3F1-4E97-8500-A4A6DCF98677}" dt="2025-11-05T09:04:21.698" v="1331" actId="478"/>
        <pc:sldMkLst>
          <pc:docMk/>
          <pc:sldMk cId="3596318843" sldId="270"/>
        </pc:sldMkLst>
        <pc:spChg chg="del">
          <ac:chgData name="Tom Bergman (Student)" userId="a7012073-b5c3-4c23-b5e2-e62c7082ecf1" providerId="ADAL" clId="{8ECBE684-B3F1-4E97-8500-A4A6DCF98677}" dt="2025-11-05T09:04:21.698" v="1331" actId="478"/>
          <ac:spMkLst>
            <pc:docMk/>
            <pc:sldMk cId="3596318843" sldId="270"/>
            <ac:spMk id="2" creationId="{F60FCF5F-CDEE-42F9-B528-DC0CC2615859}"/>
          </ac:spMkLst>
        </pc:spChg>
        <pc:spChg chg="mod">
          <ac:chgData name="Tom Bergman (Student)" userId="a7012073-b5c3-4c23-b5e2-e62c7082ecf1" providerId="ADAL" clId="{8ECBE684-B3F1-4E97-8500-A4A6DCF98677}" dt="2025-11-05T08:30:27.384" v="1329" actId="20577"/>
          <ac:spMkLst>
            <pc:docMk/>
            <pc:sldMk cId="3596318843" sldId="270"/>
            <ac:spMk id="6" creationId="{AA2A9561-4A21-DC6B-C30A-8D46950C6427}"/>
          </ac:spMkLst>
        </pc:spChg>
        <pc:picChg chg="del">
          <ac:chgData name="Tom Bergman (Student)" userId="a7012073-b5c3-4c23-b5e2-e62c7082ecf1" providerId="ADAL" clId="{8ECBE684-B3F1-4E97-8500-A4A6DCF98677}" dt="2025-11-05T08:30:28.848" v="1330" actId="478"/>
          <ac:picMkLst>
            <pc:docMk/>
            <pc:sldMk cId="3596318843" sldId="270"/>
            <ac:picMk id="1026" creationId="{AFF2515A-A32F-8207-CE64-A2CC7FAA3F9A}"/>
          </ac:picMkLst>
        </pc:picChg>
      </pc:sldChg>
    </pc:docChg>
  </pc:docChgLst>
  <pc:docChgLst>
    <pc:chgData name="Alexander Norberg (Student)" userId="S::h24noale@du.se::a7c93ab3-d16f-4f97-9a29-53c1e675944f" providerId="AD" clId="Web-{722857CE-1E71-3B5E-6EB4-3B9B041A209A}"/>
    <pc:docChg chg="addSld modSld">
      <pc:chgData name="Alexander Norberg (Student)" userId="S::h24noale@du.se::a7c93ab3-d16f-4f97-9a29-53c1e675944f" providerId="AD" clId="Web-{722857CE-1E71-3B5E-6EB4-3B9B041A209A}" dt="2025-11-04T14:36:49.782" v="539" actId="1076"/>
      <pc:docMkLst>
        <pc:docMk/>
      </pc:docMkLst>
      <pc:sldChg chg="addSp delSp modSp modTransition addAnim delAnim modAnim">
        <pc:chgData name="Alexander Norberg (Student)" userId="S::h24noale@du.se::a7c93ab3-d16f-4f97-9a29-53c1e675944f" providerId="AD" clId="Web-{722857CE-1E71-3B5E-6EB4-3B9B041A209A}" dt="2025-11-04T13:05:10.650" v="533" actId="20577"/>
        <pc:sldMkLst>
          <pc:docMk/>
          <pc:sldMk cId="624965487" sldId="264"/>
        </pc:sldMkLst>
        <pc:spChg chg="mod">
          <ac:chgData name="Alexander Norberg (Student)" userId="S::h24noale@du.se::a7c93ab3-d16f-4f97-9a29-53c1e675944f" providerId="AD" clId="Web-{722857CE-1E71-3B5E-6EB4-3B9B041A209A}" dt="2025-11-04T12:48:05.151" v="196" actId="1076"/>
          <ac:spMkLst>
            <pc:docMk/>
            <pc:sldMk cId="624965487" sldId="264"/>
            <ac:spMk id="2" creationId="{047D6E54-F99D-C2D4-A497-4A57DE9C7804}"/>
          </ac:spMkLst>
        </pc:spChg>
        <pc:spChg chg="mod">
          <ac:chgData name="Alexander Norberg (Student)" userId="S::h24noale@du.se::a7c93ab3-d16f-4f97-9a29-53c1e675944f" providerId="AD" clId="Web-{722857CE-1E71-3B5E-6EB4-3B9B041A209A}" dt="2025-11-04T12:40:50.652" v="143" actId="1076"/>
          <ac:spMkLst>
            <pc:docMk/>
            <pc:sldMk cId="624965487" sldId="264"/>
            <ac:spMk id="3" creationId="{2DEEA238-51FB-3CB1-7088-B981DA253BC2}"/>
          </ac:spMkLst>
        </pc:spChg>
        <pc:spChg chg="add mod">
          <ac:chgData name="Alexander Norberg (Student)" userId="S::h24noale@du.se::a7c93ab3-d16f-4f97-9a29-53c1e675944f" providerId="AD" clId="Web-{722857CE-1E71-3B5E-6EB4-3B9B041A209A}" dt="2025-11-04T13:05:10.650" v="533" actId="20577"/>
          <ac:spMkLst>
            <pc:docMk/>
            <pc:sldMk cId="624965487" sldId="264"/>
            <ac:spMk id="4" creationId="{5CBCBDEB-3AEF-35CD-0A4E-6BA7934E4749}"/>
          </ac:spMkLst>
        </pc:spChg>
        <pc:spChg chg="add del mod">
          <ac:chgData name="Alexander Norberg (Student)" userId="S::h24noale@du.se::a7c93ab3-d16f-4f97-9a29-53c1e675944f" providerId="AD" clId="Web-{722857CE-1E71-3B5E-6EB4-3B9B041A209A}" dt="2025-11-04T12:46:10.433" v="176"/>
          <ac:spMkLst>
            <pc:docMk/>
            <pc:sldMk cId="624965487" sldId="264"/>
            <ac:spMk id="5" creationId="{1FFE195F-C50E-01F7-19AB-C411CC549CF9}"/>
          </ac:spMkLst>
        </pc:spChg>
        <pc:spChg chg="add mod">
          <ac:chgData name="Alexander Norberg (Student)" userId="S::h24noale@du.se::a7c93ab3-d16f-4f97-9a29-53c1e675944f" providerId="AD" clId="Web-{722857CE-1E71-3B5E-6EB4-3B9B041A209A}" dt="2025-11-04T13:01:21.728" v="438" actId="1076"/>
          <ac:spMkLst>
            <pc:docMk/>
            <pc:sldMk cId="624965487" sldId="264"/>
            <ac:spMk id="7" creationId="{AB63A035-C3CE-9545-8CEA-41B4A4CC253F}"/>
          </ac:spMkLst>
        </pc:spChg>
      </pc:sldChg>
      <pc:sldChg chg="modSp new addAnim modAnim">
        <pc:chgData name="Alexander Norberg (Student)" userId="S::h24noale@du.se::a7c93ab3-d16f-4f97-9a29-53c1e675944f" providerId="AD" clId="Web-{722857CE-1E71-3B5E-6EB4-3B9B041A209A}" dt="2025-11-04T14:36:49.782" v="539" actId="1076"/>
        <pc:sldMkLst>
          <pc:docMk/>
          <pc:sldMk cId="3837716693" sldId="266"/>
        </pc:sldMkLst>
        <pc:spChg chg="mod">
          <ac:chgData name="Alexander Norberg (Student)" userId="S::h24noale@du.se::a7c93ab3-d16f-4f97-9a29-53c1e675944f" providerId="AD" clId="Web-{722857CE-1E71-3B5E-6EB4-3B9B041A209A}" dt="2025-11-04T13:01:38.713" v="440" actId="14100"/>
          <ac:spMkLst>
            <pc:docMk/>
            <pc:sldMk cId="3837716693" sldId="266"/>
            <ac:spMk id="2" creationId="{8BDF8A57-4A81-4D86-9A3B-85160AB8ADDC}"/>
          </ac:spMkLst>
        </pc:spChg>
        <pc:spChg chg="mod">
          <ac:chgData name="Alexander Norberg (Student)" userId="S::h24noale@du.se::a7c93ab3-d16f-4f97-9a29-53c1e675944f" providerId="AD" clId="Web-{722857CE-1E71-3B5E-6EB4-3B9B041A209A}" dt="2025-11-04T14:36:49.782" v="539" actId="1076"/>
          <ac:spMkLst>
            <pc:docMk/>
            <pc:sldMk cId="3837716693" sldId="266"/>
            <ac:spMk id="3" creationId="{799CEC04-D013-E6D6-61B7-4F0CBB097F36}"/>
          </ac:spMkLst>
        </pc:spChg>
      </pc:sldChg>
    </pc:docChg>
  </pc:docChgLst>
  <pc:docChgLst>
    <pc:chgData name="Oskar Johansson (Student)" userId="097439b9-b1cd-4658-881d-1bb0098f5fb5" providerId="ADAL" clId="{D38BD44C-444E-45BC-AADE-6B5F45F42B4E}"/>
    <pc:docChg chg="custSel modSld">
      <pc:chgData name="Oskar Johansson (Student)" userId="097439b9-b1cd-4658-881d-1bb0098f5fb5" providerId="ADAL" clId="{D38BD44C-444E-45BC-AADE-6B5F45F42B4E}" dt="2025-11-05T09:06:54.263" v="92" actId="20577"/>
      <pc:docMkLst>
        <pc:docMk/>
      </pc:docMkLst>
      <pc:sldChg chg="addSp delSp modSp mod">
        <pc:chgData name="Oskar Johansson (Student)" userId="097439b9-b1cd-4658-881d-1bb0098f5fb5" providerId="ADAL" clId="{D38BD44C-444E-45BC-AADE-6B5F45F42B4E}" dt="2025-11-05T09:06:54.263" v="92" actId="20577"/>
        <pc:sldMkLst>
          <pc:docMk/>
          <pc:sldMk cId="817774442" sldId="259"/>
        </pc:sldMkLst>
        <pc:spChg chg="mod">
          <ac:chgData name="Oskar Johansson (Student)" userId="097439b9-b1cd-4658-881d-1bb0098f5fb5" providerId="ADAL" clId="{D38BD44C-444E-45BC-AADE-6B5F45F42B4E}" dt="2025-11-05T09:06:54.263" v="92" actId="20577"/>
          <ac:spMkLst>
            <pc:docMk/>
            <pc:sldMk cId="817774442" sldId="259"/>
            <ac:spMk id="2" creationId="{8F85A703-F7A3-6F97-9B20-75DE6D996613}"/>
          </ac:spMkLst>
        </pc:spChg>
        <pc:spChg chg="del">
          <ac:chgData name="Oskar Johansson (Student)" userId="097439b9-b1cd-4658-881d-1bb0098f5fb5" providerId="ADAL" clId="{D38BD44C-444E-45BC-AADE-6B5F45F42B4E}" dt="2025-11-05T09:06:14.040" v="0" actId="478"/>
          <ac:spMkLst>
            <pc:docMk/>
            <pc:sldMk cId="817774442" sldId="259"/>
            <ac:spMk id="3" creationId="{A49761E0-EA64-FC7D-418A-0787A5906EB4}"/>
          </ac:spMkLst>
        </pc:spChg>
        <pc:spChg chg="add del mod">
          <ac:chgData name="Oskar Johansson (Student)" userId="097439b9-b1cd-4658-881d-1bb0098f5fb5" providerId="ADAL" clId="{D38BD44C-444E-45BC-AADE-6B5F45F42B4E}" dt="2025-11-05T09:06:17.607" v="1" actId="478"/>
          <ac:spMkLst>
            <pc:docMk/>
            <pc:sldMk cId="817774442" sldId="259"/>
            <ac:spMk id="5" creationId="{8B25CFE9-7451-62F2-4A12-2F843894B950}"/>
          </ac:spMkLst>
        </pc:spChg>
      </pc:sldChg>
    </pc:docChg>
  </pc:docChgLst>
  <pc:docChgLst>
    <pc:chgData name="Kasper Nordlinder (Student)" userId="S::h24kasno@du.se::95ca5b72-d217-418d-991a-17ccbe21423d" providerId="AD" clId="Web-{680A36CB-88F0-C6A0-4BCA-5C1C2ACD8E46}"/>
    <pc:docChg chg="addSld modSld sldOrd">
      <pc:chgData name="Kasper Nordlinder (Student)" userId="S::h24kasno@du.se::95ca5b72-d217-418d-991a-17ccbe21423d" providerId="AD" clId="Web-{680A36CB-88F0-C6A0-4BCA-5C1C2ACD8E46}" dt="2025-11-05T08:32:38.268" v="9"/>
      <pc:docMkLst>
        <pc:docMk/>
      </pc:docMkLst>
      <pc:sldChg chg="addSp delSp modSp new ord">
        <pc:chgData name="Kasper Nordlinder (Student)" userId="S::h24kasno@du.se::95ca5b72-d217-418d-991a-17ccbe21423d" providerId="AD" clId="Web-{680A36CB-88F0-C6A0-4BCA-5C1C2ACD8E46}" dt="2025-11-05T08:32:38.268" v="9"/>
        <pc:sldMkLst>
          <pc:docMk/>
          <pc:sldMk cId="3217271987" sldId="268"/>
        </pc:sldMkLst>
        <pc:spChg chg="mod">
          <ac:chgData name="Kasper Nordlinder (Student)" userId="S::h24kasno@du.se::95ca5b72-d217-418d-991a-17ccbe21423d" providerId="AD" clId="Web-{680A36CB-88F0-C6A0-4BCA-5C1C2ACD8E46}" dt="2025-11-05T08:31:44.675" v="3" actId="1076"/>
          <ac:spMkLst>
            <pc:docMk/>
            <pc:sldMk cId="3217271987" sldId="268"/>
            <ac:spMk id="2" creationId="{65AD62F3-82AA-594E-2A63-A56CB61982F4}"/>
          </ac:spMkLst>
        </pc:spChg>
        <pc:spChg chg="mod">
          <ac:chgData name="Kasper Nordlinder (Student)" userId="S::h24kasno@du.se::95ca5b72-d217-418d-991a-17ccbe21423d" providerId="AD" clId="Web-{680A36CB-88F0-C6A0-4BCA-5C1C2ACD8E46}" dt="2025-11-05T08:31:47.425" v="4" actId="1076"/>
          <ac:spMkLst>
            <pc:docMk/>
            <pc:sldMk cId="3217271987" sldId="268"/>
            <ac:spMk id="3" creationId="{2C113DB4-147F-DCDC-D4B3-743C8A430EA6}"/>
          </ac:spMkLst>
        </pc:spChg>
        <pc:spChg chg="add del">
          <ac:chgData name="Kasper Nordlinder (Student)" userId="S::h24kasno@du.se::95ca5b72-d217-418d-991a-17ccbe21423d" providerId="AD" clId="Web-{680A36CB-88F0-C6A0-4BCA-5C1C2ACD8E46}" dt="2025-11-05T08:32:19.128" v="6"/>
          <ac:spMkLst>
            <pc:docMk/>
            <pc:sldMk cId="3217271987" sldId="268"/>
            <ac:spMk id="4" creationId="{E1B73AEF-E048-E820-729D-97CC4D8FE6FD}"/>
          </ac:spMkLst>
        </pc:spChg>
        <pc:spChg chg="add del mod">
          <ac:chgData name="Kasper Nordlinder (Student)" userId="S::h24kasno@du.se::95ca5b72-d217-418d-991a-17ccbe21423d" providerId="AD" clId="Web-{680A36CB-88F0-C6A0-4BCA-5C1C2ACD8E46}" dt="2025-11-05T08:32:38.268" v="9"/>
          <ac:spMkLst>
            <pc:docMk/>
            <pc:sldMk cId="3217271987" sldId="268"/>
            <ac:spMk id="5" creationId="{B8BAA0A2-0228-6A68-7D60-38DBBD4A9FF2}"/>
          </ac:spMkLst>
        </pc:spChg>
      </pc:sldChg>
    </pc:docChg>
  </pc:docChgLst>
  <pc:docChgLst>
    <pc:chgData name="Kasper Nordlinder (Student)" userId="S::h24kasno@du.se::95ca5b72-d217-418d-991a-17ccbe21423d" providerId="AD" clId="Web-{409F2815-A4FC-9ECE-5C54-BF579D4114BB}"/>
    <pc:docChg chg="modSld">
      <pc:chgData name="Kasper Nordlinder (Student)" userId="S::h24kasno@du.se::95ca5b72-d217-418d-991a-17ccbe21423d" providerId="AD" clId="Web-{409F2815-A4FC-9ECE-5C54-BF579D4114BB}" dt="2025-11-04T13:39:01.750" v="56" actId="20577"/>
      <pc:docMkLst>
        <pc:docMk/>
      </pc:docMkLst>
      <pc:sldChg chg="addSp modSp">
        <pc:chgData name="Kasper Nordlinder (Student)" userId="S::h24kasno@du.se::95ca5b72-d217-418d-991a-17ccbe21423d" providerId="AD" clId="Web-{409F2815-A4FC-9ECE-5C54-BF579D4114BB}" dt="2025-11-04T13:39:01.750" v="56" actId="20577"/>
        <pc:sldMkLst>
          <pc:docMk/>
          <pc:sldMk cId="3120796036" sldId="262"/>
        </pc:sldMkLst>
        <pc:spChg chg="mod">
          <ac:chgData name="Kasper Nordlinder (Student)" userId="S::h24kasno@du.se::95ca5b72-d217-418d-991a-17ccbe21423d" providerId="AD" clId="Web-{409F2815-A4FC-9ECE-5C54-BF579D4114BB}" dt="2025-11-04T13:30:21.844" v="5" actId="1076"/>
          <ac:spMkLst>
            <pc:docMk/>
            <pc:sldMk cId="3120796036" sldId="262"/>
            <ac:spMk id="2" creationId="{ED4B92D5-2D0C-10CC-1108-A3DEE4D80C7C}"/>
          </ac:spMkLst>
        </pc:spChg>
        <pc:spChg chg="mod">
          <ac:chgData name="Kasper Nordlinder (Student)" userId="S::h24kasno@du.se::95ca5b72-d217-418d-991a-17ccbe21423d" providerId="AD" clId="Web-{409F2815-A4FC-9ECE-5C54-BF579D4114BB}" dt="2025-11-04T13:33:52.831" v="12" actId="14100"/>
          <ac:spMkLst>
            <pc:docMk/>
            <pc:sldMk cId="3120796036" sldId="262"/>
            <ac:spMk id="3" creationId="{D313502E-30F3-74CC-69FF-320DC1BC8A4A}"/>
          </ac:spMkLst>
        </pc:spChg>
        <pc:spChg chg="add mod">
          <ac:chgData name="Kasper Nordlinder (Student)" userId="S::h24kasno@du.se::95ca5b72-d217-418d-991a-17ccbe21423d" providerId="AD" clId="Web-{409F2815-A4FC-9ECE-5C54-BF579D4114BB}" dt="2025-11-04T13:39:01.750" v="56" actId="20577"/>
          <ac:spMkLst>
            <pc:docMk/>
            <pc:sldMk cId="3120796036" sldId="262"/>
            <ac:spMk id="4" creationId="{E361D192-303E-3091-CB04-03F4AC16E96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2E46E-B95B-4039-AD07-0427B5E15D10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0EFFA9-659B-45D6-9E47-37601947734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59482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b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0EFFA9-659B-45D6-9E47-376019477342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1920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0EFFA9-659B-45D6-9E47-376019477342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87903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verrubrik, huvud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A7B94-8C94-4C29-9FC5-4F685E2DBA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55688" y="529968"/>
            <a:ext cx="9001125" cy="557397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 sz="1800" b="0">
                <a:solidFill>
                  <a:srgbClr val="4B258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Lägg till presentationstitel, kapitelrubrik eller överrubrik</a:t>
            </a:r>
            <a:endParaRPr lang="en-US"/>
          </a:p>
        </p:txBody>
      </p:sp>
      <p:sp>
        <p:nvSpPr>
          <p:cNvPr id="13" name="Platshållare för rubrik 1">
            <a:extLst>
              <a:ext uri="{FF2B5EF4-FFF2-40B4-BE49-F238E27FC236}">
                <a16:creationId xmlns:a16="http://schemas.microsoft.com/office/drawing/2014/main" id="{B7811F14-D9A4-42B3-A641-19CF60CF19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1165225"/>
            <a:ext cx="9001125" cy="103794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sz="3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err="1"/>
              <a:t>Lägg</a:t>
            </a:r>
            <a:r>
              <a:rPr lang="en-US"/>
              <a:t> till </a:t>
            </a:r>
            <a:r>
              <a:rPr lang="en-US" err="1"/>
              <a:t>rubrik</a:t>
            </a:r>
            <a:r>
              <a:rPr lang="en-US"/>
              <a:t> </a:t>
            </a:r>
            <a:endParaRPr lang="sv-SE"/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5C289252-3F0D-4734-8DC3-F7C5BE14F6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3368" y="2263502"/>
            <a:ext cx="9001124" cy="350547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8" name="Platshållare för datum 3">
            <a:extLst>
              <a:ext uri="{FF2B5EF4-FFF2-40B4-BE49-F238E27FC236}">
                <a16:creationId xmlns:a16="http://schemas.microsoft.com/office/drawing/2014/main" id="{853EA4C1-86D7-48E2-8731-A2CA21E54E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2" name="Platshållare för sidfot 4">
            <a:extLst>
              <a:ext uri="{FF2B5EF4-FFF2-40B4-BE49-F238E27FC236}">
                <a16:creationId xmlns:a16="http://schemas.microsoft.com/office/drawing/2014/main" id="{719211BB-FA25-4248-9DD2-82F331A6D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4" name="Platshållare för bildnummer 5">
            <a:extLst>
              <a:ext uri="{FF2B5EF4-FFF2-40B4-BE49-F238E27FC236}">
                <a16:creationId xmlns:a16="http://schemas.microsoft.com/office/drawing/2014/main" id="{C88B5C8D-6BCC-41D9-929B-809EE31ADC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320310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ell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rubrik 1">
            <a:extLst>
              <a:ext uri="{FF2B5EF4-FFF2-40B4-BE49-F238E27FC236}">
                <a16:creationId xmlns:a16="http://schemas.microsoft.com/office/drawing/2014/main" id="{6B430ED1-9925-4DB5-9CDD-5FD97EEF5D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541056"/>
            <a:ext cx="9006689" cy="54676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 sz="1800" b="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Lägg till presentationstitel, kapitelrubrik eller överrubrik</a:t>
            </a:r>
            <a:endParaRPr lang="en-US"/>
          </a:p>
        </p:txBody>
      </p:sp>
      <p:sp>
        <p:nvSpPr>
          <p:cNvPr id="3" name="Platshållare för tabell 2">
            <a:extLst>
              <a:ext uri="{FF2B5EF4-FFF2-40B4-BE49-F238E27FC236}">
                <a16:creationId xmlns:a16="http://schemas.microsoft.com/office/drawing/2014/main" id="{F8259EC0-03AE-4BC6-98ED-B0C9588A61A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089360" y="1520825"/>
            <a:ext cx="9501188" cy="4249354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1600"/>
            </a:lvl1pPr>
          </a:lstStyle>
          <a:p>
            <a:r>
              <a:rPr lang="sv-SE"/>
              <a:t>Klicka på ikonen för att lägga till en tabell</a:t>
            </a:r>
          </a:p>
        </p:txBody>
      </p:sp>
      <p:sp>
        <p:nvSpPr>
          <p:cNvPr id="7" name="Platshållare för datum 3">
            <a:extLst>
              <a:ext uri="{FF2B5EF4-FFF2-40B4-BE49-F238E27FC236}">
                <a16:creationId xmlns:a16="http://schemas.microsoft.com/office/drawing/2014/main" id="{F5AC232F-6B51-4BCC-A47C-6588CA00F0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1" name="Platshållare för sidfot 4">
            <a:extLst>
              <a:ext uri="{FF2B5EF4-FFF2-40B4-BE49-F238E27FC236}">
                <a16:creationId xmlns:a16="http://schemas.microsoft.com/office/drawing/2014/main" id="{D83EA865-03CD-4B59-BB82-B2E85EF36A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2" name="Platshållare för bildnummer 5">
            <a:extLst>
              <a:ext uri="{FF2B5EF4-FFF2-40B4-BE49-F238E27FC236}">
                <a16:creationId xmlns:a16="http://schemas.microsoft.com/office/drawing/2014/main" id="{955D49D8-2033-4FF5-8DE8-F2CF1B5D5F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58576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ehåll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rubrik 1">
            <a:extLst>
              <a:ext uri="{FF2B5EF4-FFF2-40B4-BE49-F238E27FC236}">
                <a16:creationId xmlns:a16="http://schemas.microsoft.com/office/drawing/2014/main" id="{6B430ED1-9925-4DB5-9CDD-5FD97EEF5D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541056"/>
            <a:ext cx="9006689" cy="54676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 sz="1800" b="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Lägg till presentationstitel, kapitelrubrik eller överrubrik</a:t>
            </a:r>
            <a:endParaRPr lang="en-US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9B9CDC1D-46A9-4525-90FA-225636AE233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089025" y="1520825"/>
            <a:ext cx="9507538" cy="42481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sv-SE"/>
              <a:t>Klicka på en ikon för att infoga innehåll</a:t>
            </a:r>
          </a:p>
        </p:txBody>
      </p:sp>
      <p:sp>
        <p:nvSpPr>
          <p:cNvPr id="7" name="Platshållare för text 11">
            <a:extLst>
              <a:ext uri="{FF2B5EF4-FFF2-40B4-BE49-F238E27FC236}">
                <a16:creationId xmlns:a16="http://schemas.microsoft.com/office/drawing/2014/main" id="{A2431A35-0296-4B68-8A6D-4156581743C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9025" y="5877008"/>
            <a:ext cx="5745080" cy="22901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i="1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  <p:sp>
        <p:nvSpPr>
          <p:cNvPr id="8" name="Platshållare för datum 3">
            <a:extLst>
              <a:ext uri="{FF2B5EF4-FFF2-40B4-BE49-F238E27FC236}">
                <a16:creationId xmlns:a16="http://schemas.microsoft.com/office/drawing/2014/main" id="{B04B7C00-3049-4D49-9064-264C938EBA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9" name="Platshållare för sidfot 4">
            <a:extLst>
              <a:ext uri="{FF2B5EF4-FFF2-40B4-BE49-F238E27FC236}">
                <a16:creationId xmlns:a16="http://schemas.microsoft.com/office/drawing/2014/main" id="{DE550717-E9E9-4868-BD49-0B8F4C012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0" name="Platshållare för bildnummer 5">
            <a:extLst>
              <a:ext uri="{FF2B5EF4-FFF2-40B4-BE49-F238E27FC236}">
                <a16:creationId xmlns:a16="http://schemas.microsoft.com/office/drawing/2014/main" id="{50489398-E4EC-4DFA-8FF0-27655CC9D3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34827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tshållare för datum 3">
            <a:extLst>
              <a:ext uri="{FF2B5EF4-FFF2-40B4-BE49-F238E27FC236}">
                <a16:creationId xmlns:a16="http://schemas.microsoft.com/office/drawing/2014/main" id="{A26ACB75-FFAD-434A-AC2E-94CB7F860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2" name="Platshållare för sidfot 4">
            <a:extLst>
              <a:ext uri="{FF2B5EF4-FFF2-40B4-BE49-F238E27FC236}">
                <a16:creationId xmlns:a16="http://schemas.microsoft.com/office/drawing/2014/main" id="{5E697336-EFA3-469A-AB45-9009A8B16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3" name="Platshållare för bildnummer 5">
            <a:extLst>
              <a:ext uri="{FF2B5EF4-FFF2-40B4-BE49-F238E27FC236}">
                <a16:creationId xmlns:a16="http://schemas.microsoft.com/office/drawing/2014/main" id="{AE424039-02B9-4719-B252-124AD1CEE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769008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CCC9AD6-2E09-9B75-015B-B287FF0A81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C929CB9-BAC6-9F3B-7E74-5186BDC064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6A44C5C3-E873-3482-CA20-9272D2F65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5350384-A781-99B2-50AC-21E6AFBB6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B4737BA3-891D-244D-4502-D4EEF060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67187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rt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5">
            <a:extLst>
              <a:ext uri="{FF2B5EF4-FFF2-40B4-BE49-F238E27FC236}">
                <a16:creationId xmlns:a16="http://schemas.microsoft.com/office/drawing/2014/main" id="{B586BC6E-FD26-40CB-AE21-FC3349F1C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-50801" y="-50800"/>
            <a:ext cx="12242799" cy="6908800"/>
          </a:xfrm>
          <a:prstGeom prst="rect">
            <a:avLst/>
          </a:prstGeom>
        </p:spPr>
      </p:pic>
      <p:pic>
        <p:nvPicPr>
          <p:cNvPr id="3" name="Picture 15" descr="Högskolan Dalarna logotyp">
            <a:extLst>
              <a:ext uri="{FF2B5EF4-FFF2-40B4-BE49-F238E27FC236}">
                <a16:creationId xmlns:a16="http://schemas.microsoft.com/office/drawing/2014/main" id="{54C6E929-CAB5-4978-BED6-391886C0AB5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653" y="299613"/>
            <a:ext cx="2298973" cy="728781"/>
          </a:xfrm>
          <a:prstGeom prst="rect">
            <a:avLst/>
          </a:prstGeom>
        </p:spPr>
      </p:pic>
      <p:sp>
        <p:nvSpPr>
          <p:cNvPr id="8" name="Text Placeholder 27">
            <a:extLst>
              <a:ext uri="{FF2B5EF4-FFF2-40B4-BE49-F238E27FC236}">
                <a16:creationId xmlns:a16="http://schemas.microsoft.com/office/drawing/2014/main" id="{073F16A0-84FF-42CC-8F59-E615FAB377D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47661" y="411308"/>
            <a:ext cx="7729423" cy="491357"/>
          </a:xfrm>
          <a:prstGeom prst="rect">
            <a:avLst/>
          </a:prstGeom>
        </p:spPr>
        <p:txBody>
          <a:bodyPr anchor="b" anchorCtr="0"/>
          <a:lstStyle>
            <a:lvl1pPr marL="0" indent="0" algn="r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sv-SE"/>
              <a:t>Föreläsning Datum Kod Benämning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B00F33A7-C5B6-46A1-98E0-08C020982C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61861" y="4469896"/>
            <a:ext cx="8415223" cy="1143045"/>
          </a:xfrm>
          <a:prstGeom prst="rect">
            <a:avLst/>
          </a:prstGeom>
        </p:spPr>
        <p:txBody>
          <a:bodyPr anchor="b" anchorCtr="0"/>
          <a:lstStyle>
            <a:lvl1pPr algn="r">
              <a:defRPr sz="30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sv-SE"/>
              <a:t>Titel på presentationen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FDC3E486-E293-4EA6-A2FC-079C8181DA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61862" y="5775650"/>
            <a:ext cx="8415224" cy="257401"/>
          </a:xfrm>
          <a:prstGeom prst="rect">
            <a:avLst/>
          </a:prstGeom>
        </p:spPr>
        <p:txBody>
          <a:bodyPr anchor="t" anchorCtr="0"/>
          <a:lstStyle>
            <a:lvl1pPr marL="0" indent="0" algn="r"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sv-SE"/>
              <a:t>Namn </a:t>
            </a:r>
            <a:r>
              <a:rPr lang="sv-SE" err="1"/>
              <a:t>Namnsson</a:t>
            </a:r>
            <a:r>
              <a:rPr lang="sv-SE"/>
              <a:t>, din titel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5976514E-A48F-459A-9910-E818492606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50801" y="1245059"/>
            <a:ext cx="12242801" cy="2919436"/>
          </a:xfrm>
          <a:prstGeom prst="rect">
            <a:avLst/>
          </a:prstGeo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15" name="Platshållare för text 7">
            <a:extLst>
              <a:ext uri="{FF2B5EF4-FFF2-40B4-BE49-F238E27FC236}">
                <a16:creationId xmlns:a16="http://schemas.microsoft.com/office/drawing/2014/main" id="{21211197-22C2-487C-808B-6829BCCC81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230" y="4234698"/>
            <a:ext cx="4722478" cy="2290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786646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/Innehållsförteck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A82ED3C4-17BC-43B6-B922-20790B11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800"/>
          </a:p>
        </p:txBody>
      </p:sp>
      <p:pic>
        <p:nvPicPr>
          <p:cNvPr id="2" name="Picture 15">
            <a:extLst>
              <a:ext uri="{FF2B5EF4-FFF2-40B4-BE49-F238E27FC236}">
                <a16:creationId xmlns:a16="http://schemas.microsoft.com/office/drawing/2014/main" id="{9BBA0C1A-542B-469A-AE0A-7ACD9AF33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653" y="299613"/>
            <a:ext cx="2298973" cy="728781"/>
          </a:xfrm>
          <a:prstGeom prst="rect">
            <a:avLst/>
          </a:prstGeom>
        </p:spPr>
      </p:pic>
      <p:sp>
        <p:nvSpPr>
          <p:cNvPr id="37" name="Title 1">
            <a:extLst>
              <a:ext uri="{FF2B5EF4-FFF2-40B4-BE49-F238E27FC236}">
                <a16:creationId xmlns:a16="http://schemas.microsoft.com/office/drawing/2014/main" id="{B00F33A7-C5B6-46A1-98E0-08C020982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689" y="1089025"/>
            <a:ext cx="5360948" cy="1030962"/>
          </a:xfrm>
          <a:prstGeom prst="rect">
            <a:avLst/>
          </a:prstGeom>
        </p:spPr>
        <p:txBody>
          <a:bodyPr anchor="ctr" anchorCtr="0"/>
          <a:lstStyle>
            <a:lvl1pPr algn="l">
              <a:defRPr sz="30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FDC3E486-E293-4EA6-A2FC-079C8181DA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85505" y="2228760"/>
            <a:ext cx="5360947" cy="3744919"/>
          </a:xfrm>
          <a:prstGeom prst="rect">
            <a:avLst/>
          </a:prstGeom>
        </p:spPr>
        <p:txBody>
          <a:bodyPr anchor="t" anchorCtr="0"/>
          <a:lstStyle>
            <a:lvl1pPr marL="228600" indent="-228600" algn="l">
              <a:lnSpc>
                <a:spcPct val="100000"/>
              </a:lnSpc>
              <a:buFont typeface="+mj-lt"/>
              <a:buAutoNum type="arabicPeriod"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Char char="•"/>
              <a:defRPr sz="1600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B11CA43-E867-4053-A228-DB91F471C5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74984" y="0"/>
            <a:ext cx="4917017" cy="6858000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sv-SE"/>
              <a:t>Klicka på ikonen för att lägga till en bild</a:t>
            </a:r>
          </a:p>
        </p:txBody>
      </p:sp>
      <p:sp>
        <p:nvSpPr>
          <p:cNvPr id="7" name="Platshållare för text 11">
            <a:extLst>
              <a:ext uri="{FF2B5EF4-FFF2-40B4-BE49-F238E27FC236}">
                <a16:creationId xmlns:a16="http://schemas.microsoft.com/office/drawing/2014/main" id="{CD9ABB33-73CE-449A-824C-7EE2B01A49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2843" y="6021386"/>
            <a:ext cx="5372100" cy="22901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i="1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  <p:sp>
        <p:nvSpPr>
          <p:cNvPr id="11" name="Platshållare för datum 3">
            <a:extLst>
              <a:ext uri="{FF2B5EF4-FFF2-40B4-BE49-F238E27FC236}">
                <a16:creationId xmlns:a16="http://schemas.microsoft.com/office/drawing/2014/main" id="{60894633-4897-4C38-B5E1-DD39DFD690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9F36A944-98E7-4C32-ABD0-39B1C9C7C273}" type="datetimeFigureOut">
              <a:rPr lang="sv-SE" smtClean="0"/>
              <a:pPr/>
              <a:t>2025-11-05</a:t>
            </a:fld>
            <a:endParaRPr lang="sv-SE"/>
          </a:p>
        </p:txBody>
      </p:sp>
      <p:sp>
        <p:nvSpPr>
          <p:cNvPr id="15" name="Platshållare för sidfot 4">
            <a:extLst>
              <a:ext uri="{FF2B5EF4-FFF2-40B4-BE49-F238E27FC236}">
                <a16:creationId xmlns:a16="http://schemas.microsoft.com/office/drawing/2014/main" id="{9754DD30-C97D-4470-9A0A-F3B6B61E91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7" name="Platshållare för bildnummer 5">
            <a:extLst>
              <a:ext uri="{FF2B5EF4-FFF2-40B4-BE49-F238E27FC236}">
                <a16:creationId xmlns:a16="http://schemas.microsoft.com/office/drawing/2014/main" id="{59C10E4F-5C41-4783-9391-6164F5C59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A204C5AF-5CE7-4AC5-8E1F-91F181F143FE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3398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/Innehållsförteckning al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>
            <a:extLst>
              <a:ext uri="{FF2B5EF4-FFF2-40B4-BE49-F238E27FC236}">
                <a16:creationId xmlns:a16="http://schemas.microsoft.com/office/drawing/2014/main" id="{B00F33A7-C5B6-46A1-98E0-08C020982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688" y="1089025"/>
            <a:ext cx="5360947" cy="1030962"/>
          </a:xfrm>
          <a:prstGeom prst="rect">
            <a:avLst/>
          </a:prstGeom>
        </p:spPr>
        <p:txBody>
          <a:bodyPr anchor="ctr" anchorCtr="0"/>
          <a:lstStyle>
            <a:lvl1pPr algn="l">
              <a:defRPr sz="3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FDC3E486-E293-4EA6-A2FC-079C8181DA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85505" y="2228760"/>
            <a:ext cx="5360947" cy="3744919"/>
          </a:xfrm>
          <a:prstGeom prst="rect">
            <a:avLst/>
          </a:prstGeom>
        </p:spPr>
        <p:txBody>
          <a:bodyPr anchor="t" anchorCtr="0"/>
          <a:lstStyle>
            <a:lvl1pPr marL="228600" indent="-228600" algn="l">
              <a:lnSpc>
                <a:spcPct val="100000"/>
              </a:lnSpc>
              <a:buFont typeface="+mj-lt"/>
              <a:buAutoNum type="arabicPeriod"/>
              <a:defRPr sz="1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Char char="•"/>
              <a:defRPr sz="1600" cap="none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B11CA43-E867-4053-A228-DB91F471C5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74984" y="2"/>
            <a:ext cx="4917017" cy="6331152"/>
          </a:xfrm>
          <a:prstGeom prst="rect">
            <a:avLst/>
          </a:prstGeom>
        </p:spPr>
        <p:txBody>
          <a:bodyPr/>
          <a:lstStyle>
            <a:lvl1pPr>
              <a:buNone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sv-SE"/>
              <a:t>Klicka på ikonen för att lägga till en bild</a:t>
            </a:r>
          </a:p>
        </p:txBody>
      </p:sp>
      <p:sp>
        <p:nvSpPr>
          <p:cNvPr id="4" name="Rektangel 8">
            <a:extLst>
              <a:ext uri="{FF2B5EF4-FFF2-40B4-BE49-F238E27FC236}">
                <a16:creationId xmlns:a16="http://schemas.microsoft.com/office/drawing/2014/main" id="{75DE9293-C009-4846-B59E-4871D6A8A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1154"/>
            <a:ext cx="12192000" cy="526847"/>
          </a:xfrm>
          <a:prstGeom prst="rect">
            <a:avLst/>
          </a:prstGeom>
          <a:gradFill flip="none" rotWithShape="1">
            <a:gsLst>
              <a:gs pos="0">
                <a:srgbClr val="E50076"/>
              </a:gs>
              <a:gs pos="100000">
                <a:srgbClr val="4B2582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800"/>
          </a:p>
        </p:txBody>
      </p:sp>
      <p:pic>
        <p:nvPicPr>
          <p:cNvPr id="6" name="Picture 15">
            <a:extLst>
              <a:ext uri="{FF2B5EF4-FFF2-40B4-BE49-F238E27FC236}">
                <a16:creationId xmlns:a16="http://schemas.microsoft.com/office/drawing/2014/main" id="{2D654718-1398-43C1-8FCA-468A7BE56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31522" y="6341093"/>
            <a:ext cx="1532879" cy="485927"/>
          </a:xfrm>
          <a:prstGeom prst="rect">
            <a:avLst/>
          </a:prstGeom>
        </p:spPr>
      </p:pic>
      <p:sp>
        <p:nvSpPr>
          <p:cNvPr id="8" name="Platshållare för text 11">
            <a:extLst>
              <a:ext uri="{FF2B5EF4-FFF2-40B4-BE49-F238E27FC236}">
                <a16:creationId xmlns:a16="http://schemas.microsoft.com/office/drawing/2014/main" id="{1ED71AFC-BB52-411A-9A7F-E9D1434E03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2842" y="6021386"/>
            <a:ext cx="5372100" cy="22901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i="1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  <p:sp>
        <p:nvSpPr>
          <p:cNvPr id="15" name="Platshållare för datum 3">
            <a:extLst>
              <a:ext uri="{FF2B5EF4-FFF2-40B4-BE49-F238E27FC236}">
                <a16:creationId xmlns:a16="http://schemas.microsoft.com/office/drawing/2014/main" id="{0FE8B823-F42B-4B2A-97AC-DCF00AE19F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9F36A944-98E7-4C32-ABD0-39B1C9C7C273}" type="datetimeFigureOut">
              <a:rPr lang="sv-SE" smtClean="0"/>
              <a:pPr/>
              <a:t>2025-11-05</a:t>
            </a:fld>
            <a:endParaRPr lang="sv-SE"/>
          </a:p>
        </p:txBody>
      </p:sp>
      <p:sp>
        <p:nvSpPr>
          <p:cNvPr id="17" name="Platshållare för sidfot 4">
            <a:extLst>
              <a:ext uri="{FF2B5EF4-FFF2-40B4-BE49-F238E27FC236}">
                <a16:creationId xmlns:a16="http://schemas.microsoft.com/office/drawing/2014/main" id="{A5860A82-D2C0-44E5-8F2A-A84C4E8A6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8" name="Platshållare för bildnummer 5">
            <a:extLst>
              <a:ext uri="{FF2B5EF4-FFF2-40B4-BE49-F238E27FC236}">
                <a16:creationId xmlns:a16="http://schemas.microsoft.com/office/drawing/2014/main" id="{E7EAA475-100D-4538-8535-E389B9C70E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A204C5AF-5CE7-4AC5-8E1F-91F181F143FE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842836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pitel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22DF072-952E-4E77-B991-150C9900C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17017" y="1269281"/>
            <a:ext cx="7274983" cy="4319437"/>
          </a:xfrm>
          <a:prstGeom prst="rect">
            <a:avLst/>
          </a:prstGeom>
          <a:solidFill>
            <a:srgbClr val="4B25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800" b="1">
              <a:ln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09DCF4A-8636-4501-91D7-07EBBD2AF1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94514" y="2208084"/>
            <a:ext cx="5522774" cy="321671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Möjlighet att infoga presentationstitel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713244-5CE2-4D7F-A2A6-0D758D3CBE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94513" y="2714896"/>
            <a:ext cx="5522775" cy="1325563"/>
          </a:xfrm>
          <a:prstGeom prst="rect">
            <a:avLst/>
          </a:prstGeom>
        </p:spPr>
        <p:txBody>
          <a:bodyPr anchor="ctr" anchorCtr="0"/>
          <a:lstStyle>
            <a:lvl1pPr algn="ctr">
              <a:defRPr sz="30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err="1"/>
              <a:t>Lägg</a:t>
            </a:r>
            <a:r>
              <a:rPr lang="en-US"/>
              <a:t> till </a:t>
            </a:r>
            <a:r>
              <a:rPr lang="en-US" err="1"/>
              <a:t>kapitelrubrik</a:t>
            </a:r>
            <a:endParaRPr lang="sv-SE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A657175-9DCE-4E30-811C-CC129EC7B64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1269281"/>
            <a:ext cx="4917017" cy="4319437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sv-SE"/>
              <a:t>Klicka på ikonen för att lägga till en bild</a:t>
            </a:r>
          </a:p>
        </p:txBody>
      </p:sp>
      <p:pic>
        <p:nvPicPr>
          <p:cNvPr id="8" name="Picture 15">
            <a:extLst>
              <a:ext uri="{FF2B5EF4-FFF2-40B4-BE49-F238E27FC236}">
                <a16:creationId xmlns:a16="http://schemas.microsoft.com/office/drawing/2014/main" id="{3439C059-CDAA-4887-B677-06A3D7883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5085" y="1457847"/>
            <a:ext cx="1532879" cy="485927"/>
          </a:xfrm>
          <a:prstGeom prst="rect">
            <a:avLst/>
          </a:prstGeom>
        </p:spPr>
      </p:pic>
      <p:sp>
        <p:nvSpPr>
          <p:cNvPr id="9" name="Platshållare för text 11">
            <a:extLst>
              <a:ext uri="{FF2B5EF4-FFF2-40B4-BE49-F238E27FC236}">
                <a16:creationId xmlns:a16="http://schemas.microsoft.com/office/drawing/2014/main" id="{52DDB6A8-5C6E-4373-805D-661873B0C96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230" y="5660440"/>
            <a:ext cx="4722478" cy="2290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i="1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  <p:sp>
        <p:nvSpPr>
          <p:cNvPr id="12" name="Platshållare för datum 3">
            <a:extLst>
              <a:ext uri="{FF2B5EF4-FFF2-40B4-BE49-F238E27FC236}">
                <a16:creationId xmlns:a16="http://schemas.microsoft.com/office/drawing/2014/main" id="{59B1C48D-D187-4AAC-98DD-06A19A6991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F36A944-98E7-4C32-ABD0-39B1C9C7C273}" type="datetimeFigureOut">
              <a:rPr lang="sv-SE" smtClean="0"/>
              <a:pPr/>
              <a:t>2025-11-05</a:t>
            </a:fld>
            <a:endParaRPr lang="sv-SE"/>
          </a:p>
        </p:txBody>
      </p:sp>
      <p:sp>
        <p:nvSpPr>
          <p:cNvPr id="13" name="Platshållare för sidfot 4">
            <a:extLst>
              <a:ext uri="{FF2B5EF4-FFF2-40B4-BE49-F238E27FC236}">
                <a16:creationId xmlns:a16="http://schemas.microsoft.com/office/drawing/2014/main" id="{4B24B195-C53B-4457-806D-07954724BC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sv-SE"/>
          </a:p>
        </p:txBody>
      </p:sp>
      <p:sp>
        <p:nvSpPr>
          <p:cNvPr id="17" name="Platshållare för bildnummer 5">
            <a:extLst>
              <a:ext uri="{FF2B5EF4-FFF2-40B4-BE49-F238E27FC236}">
                <a16:creationId xmlns:a16="http://schemas.microsoft.com/office/drawing/2014/main" id="{01F58CCF-6110-4359-A44F-EF14090F62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/>
                </a:solidFill>
              </a:defRPr>
            </a:lvl1pPr>
          </a:lstStyle>
          <a:p>
            <a:fld id="{A204C5AF-5CE7-4AC5-8E1F-91F181F143FE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423187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pitelsida al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B4654F-8A8E-4C8F-9D2F-913DC9CB2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268413"/>
            <a:ext cx="12192000" cy="2304263"/>
          </a:xfrm>
          <a:prstGeom prst="rect">
            <a:avLst/>
          </a:prstGeom>
          <a:solidFill>
            <a:srgbClr val="4B25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800">
              <a:ln>
                <a:noFill/>
              </a:ln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9667ADF-311C-4439-BF93-6FAE493F93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45756" y="1703357"/>
            <a:ext cx="8325293" cy="314848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Möjlighet att infoga presentationstitel</a:t>
            </a:r>
            <a:endParaRPr lang="en-US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C641AC99-DD7E-46E1-87C4-A66F5CA3D17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45757" y="2133208"/>
            <a:ext cx="8325293" cy="969490"/>
          </a:xfrm>
          <a:prstGeom prst="rect">
            <a:avLst/>
          </a:prstGeom>
        </p:spPr>
        <p:txBody>
          <a:bodyPr anchor="ctr" anchorCtr="0"/>
          <a:lstStyle>
            <a:lvl1pPr algn="ctr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err="1"/>
              <a:t>Lägg</a:t>
            </a:r>
            <a:r>
              <a:rPr lang="en-US"/>
              <a:t> till </a:t>
            </a:r>
            <a:r>
              <a:rPr lang="en-US" err="1"/>
              <a:t>kapitelrubrik</a:t>
            </a:r>
            <a:endParaRPr lang="sv-SE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B0BE3CB-9385-44C2-8E89-D42CB70B83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8022" y="3572677"/>
            <a:ext cx="3914275" cy="201517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C7CC9D02-08F9-4424-A975-F411A1AE6B2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154905" y="3572677"/>
            <a:ext cx="3898232" cy="201517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FDA8EE72-474A-41E7-B1DD-1458B81EEF9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01789" y="3572677"/>
            <a:ext cx="3890211" cy="201517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sv-SE"/>
              <a:t>Klicka på ikonen för att lägga till en bild</a:t>
            </a:r>
          </a:p>
        </p:txBody>
      </p:sp>
      <p:pic>
        <p:nvPicPr>
          <p:cNvPr id="11" name="Picture 15">
            <a:extLst>
              <a:ext uri="{FF2B5EF4-FFF2-40B4-BE49-F238E27FC236}">
                <a16:creationId xmlns:a16="http://schemas.microsoft.com/office/drawing/2014/main" id="{E1A83726-3799-43D9-ABAD-B193663C2D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5085" y="1457847"/>
            <a:ext cx="1532879" cy="485927"/>
          </a:xfrm>
          <a:prstGeom prst="rect">
            <a:avLst/>
          </a:prstGeom>
        </p:spPr>
      </p:pic>
      <p:sp>
        <p:nvSpPr>
          <p:cNvPr id="10" name="Platshållare för text 11">
            <a:extLst>
              <a:ext uri="{FF2B5EF4-FFF2-40B4-BE49-F238E27FC236}">
                <a16:creationId xmlns:a16="http://schemas.microsoft.com/office/drawing/2014/main" id="{78D56C13-7D21-4184-A608-7A0284D46A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0229" y="5660441"/>
            <a:ext cx="6076033" cy="6221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i="1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  <p:sp>
        <p:nvSpPr>
          <p:cNvPr id="13" name="Platshållare för datum 3">
            <a:extLst>
              <a:ext uri="{FF2B5EF4-FFF2-40B4-BE49-F238E27FC236}">
                <a16:creationId xmlns:a16="http://schemas.microsoft.com/office/drawing/2014/main" id="{DDE126C0-3E43-4B20-A95F-CDC59181FE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F36A944-98E7-4C32-ABD0-39B1C9C7C273}" type="datetimeFigureOut">
              <a:rPr lang="sv-SE" smtClean="0"/>
              <a:pPr/>
              <a:t>2025-11-05</a:t>
            </a:fld>
            <a:endParaRPr lang="sv-SE"/>
          </a:p>
        </p:txBody>
      </p:sp>
      <p:sp>
        <p:nvSpPr>
          <p:cNvPr id="14" name="Platshållare för sidfot 4">
            <a:extLst>
              <a:ext uri="{FF2B5EF4-FFF2-40B4-BE49-F238E27FC236}">
                <a16:creationId xmlns:a16="http://schemas.microsoft.com/office/drawing/2014/main" id="{5BCFD270-04BA-40FA-9025-C832FA3533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sv-SE"/>
          </a:p>
        </p:txBody>
      </p:sp>
      <p:sp>
        <p:nvSpPr>
          <p:cNvPr id="19" name="Platshållare för bildnummer 5">
            <a:extLst>
              <a:ext uri="{FF2B5EF4-FFF2-40B4-BE49-F238E27FC236}">
                <a16:creationId xmlns:a16="http://schemas.microsoft.com/office/drawing/2014/main" id="{079E0596-C1A0-43FD-B5FD-78B7829F7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/>
                </a:solidFill>
              </a:defRPr>
            </a:lvl1pPr>
          </a:lstStyle>
          <a:p>
            <a:fld id="{A204C5AF-5CE7-4AC5-8E1F-91F181F143FE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710444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pitelsida al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A5853ECF-14E2-41D5-95E6-3A8D18023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818169"/>
            <a:ext cx="12192000" cy="3221665"/>
          </a:xfrm>
          <a:prstGeom prst="rect">
            <a:avLst/>
          </a:prstGeom>
          <a:solidFill>
            <a:srgbClr val="4B25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800">
              <a:ln>
                <a:noFill/>
              </a:ln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EBD3416-929A-49C9-89E3-0BC6E771354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7293" y="2722820"/>
            <a:ext cx="9356651" cy="381885"/>
          </a:xfrm>
          <a:prstGeom prst="rect">
            <a:avLst/>
          </a:prstGeom>
        </p:spPr>
        <p:txBody>
          <a:bodyPr anchor="b" anchorCtr="0"/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Möjlighet att infoga presentationstitel</a:t>
            </a:r>
            <a:endParaRPr lang="en-US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C641AC99-DD7E-46E1-87C4-A66F5CA3D17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7293" y="3302845"/>
            <a:ext cx="9356651" cy="952114"/>
          </a:xfrm>
          <a:prstGeom prst="rect">
            <a:avLst/>
          </a:prstGeom>
        </p:spPr>
        <p:txBody>
          <a:bodyPr anchor="t" anchorCtr="0"/>
          <a:lstStyle>
            <a:lvl1pPr algn="ctr">
              <a:defRPr sz="3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err="1"/>
              <a:t>Lägg</a:t>
            </a:r>
            <a:r>
              <a:rPr lang="en-US"/>
              <a:t> till </a:t>
            </a:r>
            <a:r>
              <a:rPr lang="en-US" err="1"/>
              <a:t>kapitelrubrik</a:t>
            </a:r>
            <a:endParaRPr lang="sv-SE"/>
          </a:p>
        </p:txBody>
      </p:sp>
      <p:pic>
        <p:nvPicPr>
          <p:cNvPr id="9" name="Picture 15">
            <a:extLst>
              <a:ext uri="{FF2B5EF4-FFF2-40B4-BE49-F238E27FC236}">
                <a16:creationId xmlns:a16="http://schemas.microsoft.com/office/drawing/2014/main" id="{729DBF3C-ACE6-43F8-9F17-B494BE250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31522" y="2038753"/>
            <a:ext cx="1532879" cy="485927"/>
          </a:xfrm>
          <a:prstGeom prst="rect">
            <a:avLst/>
          </a:prstGeom>
        </p:spPr>
      </p:pic>
      <p:sp>
        <p:nvSpPr>
          <p:cNvPr id="10" name="Platshållare för datum 3">
            <a:extLst>
              <a:ext uri="{FF2B5EF4-FFF2-40B4-BE49-F238E27FC236}">
                <a16:creationId xmlns:a16="http://schemas.microsoft.com/office/drawing/2014/main" id="{CA9FF669-B500-42D4-9856-6671EA60F4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F36A944-98E7-4C32-ABD0-39B1C9C7C273}" type="datetimeFigureOut">
              <a:rPr lang="sv-SE" smtClean="0"/>
              <a:pPr/>
              <a:t>2025-11-05</a:t>
            </a:fld>
            <a:endParaRPr lang="sv-SE"/>
          </a:p>
        </p:txBody>
      </p:sp>
      <p:sp>
        <p:nvSpPr>
          <p:cNvPr id="14" name="Platshållare för sidfot 4">
            <a:extLst>
              <a:ext uri="{FF2B5EF4-FFF2-40B4-BE49-F238E27FC236}">
                <a16:creationId xmlns:a16="http://schemas.microsoft.com/office/drawing/2014/main" id="{43615219-7C1B-4F74-813C-0ACFE5BB02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sv-SE"/>
          </a:p>
        </p:txBody>
      </p:sp>
      <p:sp>
        <p:nvSpPr>
          <p:cNvPr id="15" name="Platshållare för bildnummer 5">
            <a:extLst>
              <a:ext uri="{FF2B5EF4-FFF2-40B4-BE49-F238E27FC236}">
                <a16:creationId xmlns:a16="http://schemas.microsoft.com/office/drawing/2014/main" id="{70E327EB-170B-41D3-9A11-4A8609A65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tx1"/>
                </a:solidFill>
              </a:defRPr>
            </a:lvl1pPr>
          </a:lstStyle>
          <a:p>
            <a:fld id="{A204C5AF-5CE7-4AC5-8E1F-91F181F143FE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02378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ver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rubrik 1">
            <a:extLst>
              <a:ext uri="{FF2B5EF4-FFF2-40B4-BE49-F238E27FC236}">
                <a16:creationId xmlns:a16="http://schemas.microsoft.com/office/drawing/2014/main" id="{853C89B3-21D8-4415-B262-82D495B9CF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541056"/>
            <a:ext cx="9006689" cy="54676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 sz="1800" b="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Lägg till presentationstitel, kapitelrubrik eller överrubrik</a:t>
            </a:r>
            <a:endParaRPr lang="en-US"/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E5537D54-DA30-44EF-84CB-F92BBC7F40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3368" y="1520826"/>
            <a:ext cx="9006688" cy="42481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7" name="Platshållare för datum 3">
            <a:extLst>
              <a:ext uri="{FF2B5EF4-FFF2-40B4-BE49-F238E27FC236}">
                <a16:creationId xmlns:a16="http://schemas.microsoft.com/office/drawing/2014/main" id="{A9D9A2C5-D908-46E8-BE7D-52D26F557A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8" name="Platshållare för sidfot 4">
            <a:extLst>
              <a:ext uri="{FF2B5EF4-FFF2-40B4-BE49-F238E27FC236}">
                <a16:creationId xmlns:a16="http://schemas.microsoft.com/office/drawing/2014/main" id="{CBF0FD68-E40A-479A-BB97-59254D1C98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2" name="Platshållare för bildnummer 5">
            <a:extLst>
              <a:ext uri="{FF2B5EF4-FFF2-40B4-BE49-F238E27FC236}">
                <a16:creationId xmlns:a16="http://schemas.microsoft.com/office/drawing/2014/main" id="{D707D619-29D4-4F9D-B430-C6AE8130E5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424229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vslutningssida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>
            <a:extLst>
              <a:ext uri="{FF2B5EF4-FFF2-40B4-BE49-F238E27FC236}">
                <a16:creationId xmlns:a16="http://schemas.microsoft.com/office/drawing/2014/main" id="{D02EDFB6-A7C5-4127-9F54-5A1B9DFD8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5">
            <a:extLst>
              <a:ext uri="{FF2B5EF4-FFF2-40B4-BE49-F238E27FC236}">
                <a16:creationId xmlns:a16="http://schemas.microsoft.com/office/drawing/2014/main" id="{73D648AA-6D51-444B-864B-2015CBB6DF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653" y="299613"/>
            <a:ext cx="2298973" cy="7287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5AC7B83-6516-4E30-947B-C3C66F1143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2034809"/>
            <a:ext cx="10115895" cy="1143045"/>
          </a:xfrm>
          <a:prstGeom prst="rect">
            <a:avLst/>
          </a:prstGeom>
        </p:spPr>
        <p:txBody>
          <a:bodyPr anchor="b" anchorCtr="0"/>
          <a:lstStyle>
            <a:lvl1pPr algn="ctr">
              <a:defRPr sz="30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sv-SE"/>
              <a:t>Tack för uppmärksamheten!</a:t>
            </a:r>
          </a:p>
        </p:txBody>
      </p:sp>
      <p:sp>
        <p:nvSpPr>
          <p:cNvPr id="8" name="Text Placeholder 27">
            <a:extLst>
              <a:ext uri="{FF2B5EF4-FFF2-40B4-BE49-F238E27FC236}">
                <a16:creationId xmlns:a16="http://schemas.microsoft.com/office/drawing/2014/main" id="{7C41A051-4524-4B17-9336-39698D8F8E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94723" y="5009321"/>
            <a:ext cx="7374834" cy="759653"/>
          </a:xfrm>
          <a:prstGeom prst="rect">
            <a:avLst/>
          </a:prstGeom>
        </p:spPr>
        <p:txBody>
          <a:bodyPr anchor="t" anchorCtr="0"/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cap="none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sv-SE"/>
              <a:t>Namn, organisation, telefonnummer, e-postadress, webbadress etc.</a:t>
            </a:r>
          </a:p>
        </p:txBody>
      </p:sp>
    </p:spTree>
    <p:extLst>
      <p:ext uri="{BB962C8B-B14F-4D97-AF65-F5344CB8AC3E}">
        <p14:creationId xmlns:p14="http://schemas.microsoft.com/office/powerpoint/2010/main" val="21529248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vslutnings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>
            <a:extLst>
              <a:ext uri="{FF2B5EF4-FFF2-40B4-BE49-F238E27FC236}">
                <a16:creationId xmlns:a16="http://schemas.microsoft.com/office/drawing/2014/main" id="{D02EDFB6-A7C5-4127-9F54-5A1B9DFD8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Bildobjekt 4" descr="Högskolan Dalarna logotyp">
            <a:extLst>
              <a:ext uri="{FF2B5EF4-FFF2-40B4-BE49-F238E27FC236}">
                <a16:creationId xmlns:a16="http://schemas.microsoft.com/office/drawing/2014/main" id="{A3C39C15-9725-4030-AB96-36EDF0C4EE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7511" y="2264119"/>
            <a:ext cx="2196977" cy="232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357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uvudrubri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tshållare för rubrik 1">
            <a:extLst>
              <a:ext uri="{FF2B5EF4-FFF2-40B4-BE49-F238E27FC236}">
                <a16:creationId xmlns:a16="http://schemas.microsoft.com/office/drawing/2014/main" id="{B7811F14-D9A4-42B3-A641-19CF60CF19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445312"/>
            <a:ext cx="9001126" cy="103794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sz="3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err="1"/>
              <a:t>Lägg</a:t>
            </a:r>
            <a:r>
              <a:rPr lang="en-US"/>
              <a:t> till </a:t>
            </a:r>
            <a:r>
              <a:rPr lang="en-US" err="1"/>
              <a:t>rubrik</a:t>
            </a:r>
            <a:r>
              <a:rPr lang="en-US"/>
              <a:t> </a:t>
            </a:r>
            <a:endParaRPr lang="sv-SE"/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3AC8CE27-6713-424C-8ADE-774BF1B230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3367" y="1520825"/>
            <a:ext cx="9001126" cy="42481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7" name="Platshållare för datum 3">
            <a:extLst>
              <a:ext uri="{FF2B5EF4-FFF2-40B4-BE49-F238E27FC236}">
                <a16:creationId xmlns:a16="http://schemas.microsoft.com/office/drawing/2014/main" id="{59AA2A56-11F5-4373-81B1-65B085839F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1" name="Platshållare för sidfot 4">
            <a:extLst>
              <a:ext uri="{FF2B5EF4-FFF2-40B4-BE49-F238E27FC236}">
                <a16:creationId xmlns:a16="http://schemas.microsoft.com/office/drawing/2014/main" id="{8350B45B-76AB-4496-943E-37EF06A864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2" name="Platshållare för bildnummer 5">
            <a:extLst>
              <a:ext uri="{FF2B5EF4-FFF2-40B4-BE49-F238E27FC236}">
                <a16:creationId xmlns:a16="http://schemas.microsoft.com/office/drawing/2014/main" id="{64F1C2A4-9BBD-4351-842D-E6F9A066DA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6743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uvud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tshållare för rubrik 1">
            <a:extLst>
              <a:ext uri="{FF2B5EF4-FFF2-40B4-BE49-F238E27FC236}">
                <a16:creationId xmlns:a16="http://schemas.microsoft.com/office/drawing/2014/main" id="{B7811F14-D9A4-42B3-A641-19CF60CF19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763363"/>
            <a:ext cx="9001126" cy="103794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sz="3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err="1"/>
              <a:t>Lägg</a:t>
            </a:r>
            <a:r>
              <a:rPr lang="en-US"/>
              <a:t> till </a:t>
            </a:r>
            <a:r>
              <a:rPr lang="en-US" err="1"/>
              <a:t>rubrik</a:t>
            </a:r>
            <a:r>
              <a:rPr lang="en-US"/>
              <a:t> </a:t>
            </a:r>
            <a:endParaRPr lang="sv-SE"/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2BEFC230-7013-4E75-BA87-2ECE3B4273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3367" y="1864728"/>
            <a:ext cx="9001126" cy="390424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7" name="Platshållare för datum 3">
            <a:extLst>
              <a:ext uri="{FF2B5EF4-FFF2-40B4-BE49-F238E27FC236}">
                <a16:creationId xmlns:a16="http://schemas.microsoft.com/office/drawing/2014/main" id="{40003B68-3286-4446-B873-6DFBA70271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1" name="Platshållare för sidfot 4">
            <a:extLst>
              <a:ext uri="{FF2B5EF4-FFF2-40B4-BE49-F238E27FC236}">
                <a16:creationId xmlns:a16="http://schemas.microsoft.com/office/drawing/2014/main" id="{B3B03CAC-C32D-486A-A42F-49766A9216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2" name="Platshållare för bildnummer 5">
            <a:extLst>
              <a:ext uri="{FF2B5EF4-FFF2-40B4-BE49-F238E27FC236}">
                <a16:creationId xmlns:a16="http://schemas.microsoft.com/office/drawing/2014/main" id="{3CE78B0A-FE15-4399-9DE6-0769B029BD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179566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verrubrik, huvudrubrik,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5018021-7530-4DA5-A360-6A6040EDFC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57696" y="542260"/>
            <a:ext cx="5578617" cy="546765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 sz="1800" b="0">
                <a:solidFill>
                  <a:srgbClr val="4B258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Lägg till presentationstitel, kapitelrubrik eller överrubrik</a:t>
            </a:r>
            <a:endParaRPr lang="en-US"/>
          </a:p>
        </p:txBody>
      </p:sp>
      <p:sp>
        <p:nvSpPr>
          <p:cNvPr id="11" name="Platshållare för rubrik 1">
            <a:extLst>
              <a:ext uri="{FF2B5EF4-FFF2-40B4-BE49-F238E27FC236}">
                <a16:creationId xmlns:a16="http://schemas.microsoft.com/office/drawing/2014/main" id="{50ADCE81-D8BD-4397-B6D9-56713E91DD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57696" y="1165865"/>
            <a:ext cx="5578617" cy="103794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sz="3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err="1"/>
              <a:t>Lägg</a:t>
            </a:r>
            <a:r>
              <a:rPr lang="en-US"/>
              <a:t> till </a:t>
            </a:r>
            <a:r>
              <a:rPr lang="en-US" err="1"/>
              <a:t>rubrik</a:t>
            </a:r>
            <a:endParaRPr lang="sv-SE"/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BEAF3689-8A0E-452E-BD8A-EA7C716DF0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78699" y="2263502"/>
            <a:ext cx="5743017" cy="3596272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D74089-4FA1-4CE6-BCD2-D73CCF91452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4917017" cy="6333481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6" name="Platshållare för text 11">
            <a:extLst>
              <a:ext uri="{FF2B5EF4-FFF2-40B4-BE49-F238E27FC236}">
                <a16:creationId xmlns:a16="http://schemas.microsoft.com/office/drawing/2014/main" id="{032A70E0-A9F1-4CB5-B0C4-06DBA243F9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88667" y="5877008"/>
            <a:ext cx="5745080" cy="22901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i="1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  <p:sp>
        <p:nvSpPr>
          <p:cNvPr id="12" name="Platshållare för datum 3">
            <a:extLst>
              <a:ext uri="{FF2B5EF4-FFF2-40B4-BE49-F238E27FC236}">
                <a16:creationId xmlns:a16="http://schemas.microsoft.com/office/drawing/2014/main" id="{D2BE9A93-2A75-48FE-9808-8C79AF0738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6" name="Platshållare för sidfot 4">
            <a:extLst>
              <a:ext uri="{FF2B5EF4-FFF2-40B4-BE49-F238E27FC236}">
                <a16:creationId xmlns:a16="http://schemas.microsoft.com/office/drawing/2014/main" id="{4119BC75-3270-4C49-B4DC-2CB4F1F2B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7" name="Platshållare för bildnummer 5">
            <a:extLst>
              <a:ext uri="{FF2B5EF4-FFF2-40B4-BE49-F238E27FC236}">
                <a16:creationId xmlns:a16="http://schemas.microsoft.com/office/drawing/2014/main" id="{CD0099C3-00DD-46C1-82BA-E02DAD6EB9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26157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verrubrik,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rubrik 1">
            <a:extLst>
              <a:ext uri="{FF2B5EF4-FFF2-40B4-BE49-F238E27FC236}">
                <a16:creationId xmlns:a16="http://schemas.microsoft.com/office/drawing/2014/main" id="{F7DC3862-EBAE-453B-A27E-B81DA9495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57695" y="542260"/>
            <a:ext cx="5578618" cy="54676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 sz="1800" b="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Lägg till presentationstitel, kapitelrubrik eller överrubrik</a:t>
            </a:r>
            <a:endParaRPr lang="en-US"/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13762E24-B82F-4180-863E-40AF0A9D1B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77224" y="1520826"/>
            <a:ext cx="5744491" cy="42481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D74089-4FA1-4CE6-BCD2-D73CCF91452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4232" y="3"/>
            <a:ext cx="4921249" cy="632840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6" name="Platshållare för text 11">
            <a:extLst>
              <a:ext uri="{FF2B5EF4-FFF2-40B4-BE49-F238E27FC236}">
                <a16:creationId xmlns:a16="http://schemas.microsoft.com/office/drawing/2014/main" id="{84D67DB7-55AB-4322-83CC-5F83B98271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88667" y="5877008"/>
            <a:ext cx="5745080" cy="22901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i="1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  <p:sp>
        <p:nvSpPr>
          <p:cNvPr id="9" name="Platshållare för datum 3">
            <a:extLst>
              <a:ext uri="{FF2B5EF4-FFF2-40B4-BE49-F238E27FC236}">
                <a16:creationId xmlns:a16="http://schemas.microsoft.com/office/drawing/2014/main" id="{A70D00E8-01BE-462E-B520-D6BE715796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0" name="Platshållare för sidfot 4">
            <a:extLst>
              <a:ext uri="{FF2B5EF4-FFF2-40B4-BE49-F238E27FC236}">
                <a16:creationId xmlns:a16="http://schemas.microsoft.com/office/drawing/2014/main" id="{9C8E7279-32A4-4081-A5F3-BFC489F36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4" name="Platshållare för bildnummer 5">
            <a:extLst>
              <a:ext uri="{FF2B5EF4-FFF2-40B4-BE49-F238E27FC236}">
                <a16:creationId xmlns:a16="http://schemas.microsoft.com/office/drawing/2014/main" id="{DDD66C7E-4FFB-4B52-82AA-CBA097CF67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88264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A7B94-8C94-4C29-9FC5-4F685E2DBA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55689" y="597976"/>
            <a:ext cx="9001124" cy="491212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 sz="1800" b="0">
                <a:solidFill>
                  <a:srgbClr val="4B258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Lägg till presentationstitel, kapitelrubrik eller överrubrik</a:t>
            </a:r>
            <a:endParaRPr lang="en-US"/>
          </a:p>
        </p:txBody>
      </p:sp>
      <p:sp>
        <p:nvSpPr>
          <p:cNvPr id="13" name="Platshållare för rubrik 1">
            <a:extLst>
              <a:ext uri="{FF2B5EF4-FFF2-40B4-BE49-F238E27FC236}">
                <a16:creationId xmlns:a16="http://schemas.microsoft.com/office/drawing/2014/main" id="{B7811F14-D9A4-42B3-A641-19CF60CF19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1303714"/>
            <a:ext cx="9001124" cy="75596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sz="3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err="1"/>
              <a:t>Lägg</a:t>
            </a:r>
            <a:r>
              <a:rPr lang="en-US"/>
              <a:t> till </a:t>
            </a:r>
            <a:r>
              <a:rPr lang="en-US" err="1"/>
              <a:t>rubrik</a:t>
            </a:r>
            <a:endParaRPr lang="sv-SE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960766-C981-4BDC-8E0F-E297B6D08E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6861" y="2258281"/>
            <a:ext cx="4479389" cy="333182"/>
          </a:xfrm>
          <a:prstGeom prst="rect">
            <a:avLst/>
          </a:prstGeom>
        </p:spPr>
        <p:txBody>
          <a:bodyPr/>
          <a:lstStyle>
            <a:lvl1pPr>
              <a:buFont typeface="Arial" panose="020B0604020202020204" pitchFamily="34" charset="0"/>
              <a:buNone/>
              <a:defRPr sz="1800" b="1"/>
            </a:lvl1pPr>
            <a:lvl2pPr>
              <a:buFont typeface="Arial" panose="020B0604020202020204" pitchFamily="34" charset="0"/>
              <a:buChar char="•"/>
              <a:defRPr sz="1400"/>
            </a:lvl2pPr>
            <a:lvl3pPr>
              <a:buFont typeface="Arial" panose="020B0604020202020204" pitchFamily="34" charset="0"/>
              <a:buChar char="•"/>
              <a:defRPr sz="1200"/>
            </a:lvl3pPr>
            <a:lvl4pPr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Underrubrik eller undertext</a:t>
            </a:r>
          </a:p>
        </p:txBody>
      </p:sp>
      <p:sp>
        <p:nvSpPr>
          <p:cNvPr id="6" name="Text Placeholder 13">
            <a:extLst>
              <a:ext uri="{FF2B5EF4-FFF2-40B4-BE49-F238E27FC236}">
                <a16:creationId xmlns:a16="http://schemas.microsoft.com/office/drawing/2014/main" id="{C1B3B9A5-B180-421A-B983-55BE4F63DF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97727" y="2696947"/>
            <a:ext cx="4585405" cy="314822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4A6ED114-18DF-4C5D-A13D-26DB364DFC2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979695" y="2254270"/>
            <a:ext cx="4616868" cy="333182"/>
          </a:xfrm>
          <a:prstGeom prst="rect">
            <a:avLst/>
          </a:prstGeom>
        </p:spPr>
        <p:txBody>
          <a:bodyPr/>
          <a:lstStyle>
            <a:lvl1pPr>
              <a:buFont typeface="Arial" panose="020B0604020202020204" pitchFamily="34" charset="0"/>
              <a:buNone/>
              <a:defRPr sz="1800" b="1"/>
            </a:lvl1pPr>
            <a:lvl2pPr>
              <a:buFont typeface="Arial" panose="020B0604020202020204" pitchFamily="34" charset="0"/>
              <a:buChar char="•"/>
              <a:defRPr sz="1400"/>
            </a:lvl2pPr>
            <a:lvl3pPr>
              <a:buFont typeface="Arial" panose="020B0604020202020204" pitchFamily="34" charset="0"/>
              <a:buChar char="•"/>
              <a:defRPr sz="1200"/>
            </a:lvl3pPr>
            <a:lvl4pPr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Underrubrik eller undertext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0D9D026D-646E-4AE9-AAB5-183866ADA0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11159" y="2696946"/>
            <a:ext cx="4585405" cy="3148229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Platshållare för datum 3">
            <a:extLst>
              <a:ext uri="{FF2B5EF4-FFF2-40B4-BE49-F238E27FC236}">
                <a16:creationId xmlns:a16="http://schemas.microsoft.com/office/drawing/2014/main" id="{FF05E634-4DAF-4AFD-B5D2-5DC73D4BEE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6" name="Platshållare för sidfot 4">
            <a:extLst>
              <a:ext uri="{FF2B5EF4-FFF2-40B4-BE49-F238E27FC236}">
                <a16:creationId xmlns:a16="http://schemas.microsoft.com/office/drawing/2014/main" id="{98127ADE-9C99-411C-9C94-CF79B32C54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7" name="Platshållare för bildnummer 5">
            <a:extLst>
              <a:ext uri="{FF2B5EF4-FFF2-40B4-BE49-F238E27FC236}">
                <a16:creationId xmlns:a16="http://schemas.microsoft.com/office/drawing/2014/main" id="{83C7D731-5C49-4009-8DED-5C7B0D06EB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695341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verrubrik, huvudrubrik, bild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5018021-7530-4DA5-A360-6A6040EDFC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55687" y="541056"/>
            <a:ext cx="5563772" cy="546766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 sz="1800" b="0">
                <a:solidFill>
                  <a:srgbClr val="4B258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Lägg till presentationstitel, kapitelrubrik eller överrubrik</a:t>
            </a:r>
            <a:endParaRPr lang="en-US"/>
          </a:p>
        </p:txBody>
      </p:sp>
      <p:sp>
        <p:nvSpPr>
          <p:cNvPr id="11" name="Platshållare för rubrik 1">
            <a:extLst>
              <a:ext uri="{FF2B5EF4-FFF2-40B4-BE49-F238E27FC236}">
                <a16:creationId xmlns:a16="http://schemas.microsoft.com/office/drawing/2014/main" id="{50ADCE81-D8BD-4397-B6D9-56713E91DD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1215259"/>
            <a:ext cx="5563771" cy="94282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sz="3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err="1"/>
              <a:t>Lägg</a:t>
            </a:r>
            <a:r>
              <a:rPr lang="en-US"/>
              <a:t> till </a:t>
            </a:r>
            <a:r>
              <a:rPr lang="en-US" err="1"/>
              <a:t>rubrik</a:t>
            </a:r>
            <a:endParaRPr lang="sv-SE"/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8640D188-FA4A-4363-A624-4981761BDE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5445" y="2263501"/>
            <a:ext cx="5524014" cy="359049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D74089-4FA1-4CE6-BCD2-D73CCF91452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74984" y="2"/>
            <a:ext cx="4917017" cy="6329236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6" name="Platshållare för text 11">
            <a:extLst>
              <a:ext uri="{FF2B5EF4-FFF2-40B4-BE49-F238E27FC236}">
                <a16:creationId xmlns:a16="http://schemas.microsoft.com/office/drawing/2014/main" id="{9D09DFC6-FCCF-40CD-91C8-BDD6A48679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94874" y="5931150"/>
            <a:ext cx="5528507" cy="22901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i="1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  <p:sp>
        <p:nvSpPr>
          <p:cNvPr id="12" name="Platshållare för datum 3">
            <a:extLst>
              <a:ext uri="{FF2B5EF4-FFF2-40B4-BE49-F238E27FC236}">
                <a16:creationId xmlns:a16="http://schemas.microsoft.com/office/drawing/2014/main" id="{B6E11A6C-FDC1-4966-A4B3-43B345DD5B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6" name="Platshållare för sidfot 4">
            <a:extLst>
              <a:ext uri="{FF2B5EF4-FFF2-40B4-BE49-F238E27FC236}">
                <a16:creationId xmlns:a16="http://schemas.microsoft.com/office/drawing/2014/main" id="{DE97754E-E0E2-4160-9917-E45688DB51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7" name="Platshållare för bildnummer 5">
            <a:extLst>
              <a:ext uri="{FF2B5EF4-FFF2-40B4-BE49-F238E27FC236}">
                <a16:creationId xmlns:a16="http://schemas.microsoft.com/office/drawing/2014/main" id="{65370CDA-9133-434D-958E-898938F96D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67124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verrubrik, bild hö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rubrik 1">
            <a:extLst>
              <a:ext uri="{FF2B5EF4-FFF2-40B4-BE49-F238E27FC236}">
                <a16:creationId xmlns:a16="http://schemas.microsoft.com/office/drawing/2014/main" id="{00D08DF0-36D6-4EF6-8850-B15CB458D7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541056"/>
            <a:ext cx="5578618" cy="54676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 sz="1800" b="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sv-SE"/>
              <a:t>Lägg till presentationstitel, kapitelrubrik eller överrubrik</a:t>
            </a:r>
            <a:endParaRPr lang="en-US"/>
          </a:p>
        </p:txBody>
      </p:sp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188017B0-2C92-4D98-8355-ACFDB69ADE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3366" y="1520826"/>
            <a:ext cx="5550939" cy="42481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>
              <a:lnSpc>
                <a:spcPct val="100000"/>
              </a:lnSpc>
              <a:buFont typeface="Arial" panose="020B0604020202020204" pitchFamily="34" charset="0"/>
              <a:buChar char="•"/>
              <a:defRPr sz="1000"/>
            </a:lvl4pPr>
            <a:lvl5pPr>
              <a:defRPr sz="1200"/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D74089-4FA1-4CE6-BCD2-D73CCF91452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74984" y="2"/>
            <a:ext cx="4917017" cy="633094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sv-SE"/>
              <a:t>Klicka på ikonen för att lägga till en bild</a:t>
            </a:r>
          </a:p>
        </p:txBody>
      </p:sp>
      <p:sp>
        <p:nvSpPr>
          <p:cNvPr id="6" name="Platshållare för text 11">
            <a:extLst>
              <a:ext uri="{FF2B5EF4-FFF2-40B4-BE49-F238E27FC236}">
                <a16:creationId xmlns:a16="http://schemas.microsoft.com/office/drawing/2014/main" id="{046E01C1-96FA-4281-9DB9-BD8AA54836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4874" y="5931150"/>
            <a:ext cx="5528507" cy="22901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i="1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sv-SE"/>
              <a:t>Bildkälla: Fotograf Namn </a:t>
            </a:r>
            <a:r>
              <a:rPr lang="sv-SE" err="1"/>
              <a:t>Namnsson</a:t>
            </a:r>
            <a:endParaRPr lang="sv-SE"/>
          </a:p>
        </p:txBody>
      </p:sp>
      <p:sp>
        <p:nvSpPr>
          <p:cNvPr id="9" name="Platshållare för datum 3">
            <a:extLst>
              <a:ext uri="{FF2B5EF4-FFF2-40B4-BE49-F238E27FC236}">
                <a16:creationId xmlns:a16="http://schemas.microsoft.com/office/drawing/2014/main" id="{FC8F2930-09F4-41DC-AE41-C0060E024C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10" name="Platshållare för sidfot 4">
            <a:extLst>
              <a:ext uri="{FF2B5EF4-FFF2-40B4-BE49-F238E27FC236}">
                <a16:creationId xmlns:a16="http://schemas.microsoft.com/office/drawing/2014/main" id="{A9848A47-C493-4B74-8AED-33F5C11A91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14" name="Platshållare för bildnummer 5">
            <a:extLst>
              <a:ext uri="{FF2B5EF4-FFF2-40B4-BE49-F238E27FC236}">
                <a16:creationId xmlns:a16="http://schemas.microsoft.com/office/drawing/2014/main" id="{56AEA612-40A0-4EAF-9BA6-FC3F156E0D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77369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8">
            <a:extLst>
              <a:ext uri="{FF2B5EF4-FFF2-40B4-BE49-F238E27FC236}">
                <a16:creationId xmlns:a16="http://schemas.microsoft.com/office/drawing/2014/main" id="{9D17F9DA-8D24-42DC-9F65-98D0B90D9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1974"/>
            <a:ext cx="12192000" cy="526847"/>
          </a:xfrm>
          <a:prstGeom prst="rect">
            <a:avLst/>
          </a:prstGeom>
          <a:gradFill flip="none" rotWithShape="1">
            <a:gsLst>
              <a:gs pos="0">
                <a:srgbClr val="E50076"/>
              </a:gs>
              <a:gs pos="100000">
                <a:srgbClr val="4B2582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800"/>
          </a:p>
        </p:txBody>
      </p:sp>
      <p:pic>
        <p:nvPicPr>
          <p:cNvPr id="2" name="Picture 15">
            <a:extLst>
              <a:ext uri="{FF2B5EF4-FFF2-40B4-BE49-F238E27FC236}">
                <a16:creationId xmlns:a16="http://schemas.microsoft.com/office/drawing/2014/main" id="{11715DBE-5E44-4BEA-9DD2-C438566EA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31522" y="6341093"/>
            <a:ext cx="1532879" cy="485927"/>
          </a:xfrm>
          <a:prstGeom prst="rect">
            <a:avLst/>
          </a:prstGeom>
        </p:spPr>
      </p:pic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F26B6582-C1C6-4774-AF6B-F68D13F426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5687" y="6356350"/>
            <a:ext cx="9295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fld id="{A20B2D98-5210-42F0-8CAF-9CDB439DBBE4}" type="datetimeFigureOut">
              <a:rPr lang="sv-SE" smtClean="0"/>
              <a:t>2025-11-05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6443EE36-0CB1-4FF9-B1E7-80617464E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3384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AD1BB3C0-74A1-4A5A-8792-201FE79810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9970" y="6356350"/>
            <a:ext cx="499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chemeClr val="bg1"/>
                </a:solidFill>
              </a:defRPr>
            </a:lvl1pPr>
          </a:lstStyle>
          <a:p>
            <a:fld id="{3A860FB0-893A-43E7-93B4-40579C24C21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80405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58">
          <p15:clr>
            <a:srgbClr val="F26B43"/>
          </p15:clr>
        </p15:guide>
        <p15:guide id="2" pos="665">
          <p15:clr>
            <a:srgbClr val="F26B43"/>
          </p15:clr>
        </p15:guide>
        <p15:guide id="3" pos="6675">
          <p15:clr>
            <a:srgbClr val="F26B43"/>
          </p15:clr>
        </p15:guide>
        <p15:guide id="4" orient="horz" pos="3634">
          <p15:clr>
            <a:srgbClr val="F26B43"/>
          </p15:clr>
        </p15:guide>
        <p15:guide id="5" orient="horz" pos="1480">
          <p15:clr>
            <a:srgbClr val="F26B43"/>
          </p15:clr>
        </p15:guide>
        <p15:guide id="6" pos="6335">
          <p15:clr>
            <a:srgbClr val="F26B43"/>
          </p15:clr>
        </p15:guide>
        <p15:guide id="7" pos="7015">
          <p15:clr>
            <a:srgbClr val="F26B43"/>
          </p15:clr>
        </p15:guide>
        <p15:guide id="8" orient="horz" pos="504">
          <p15:clr>
            <a:srgbClr val="F26B43"/>
          </p15:clr>
        </p15:guide>
        <p15:guide id="9" pos="350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4370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86">
          <p15:clr>
            <a:srgbClr val="F26B43"/>
          </p15:clr>
        </p15:guide>
        <p15:guide id="2" pos="665">
          <p15:clr>
            <a:srgbClr val="F26B43"/>
          </p15:clr>
        </p15:guide>
        <p15:guide id="3" orient="horz" pos="799">
          <p15:clr>
            <a:srgbClr val="F26B43"/>
          </p15:clr>
        </p15:guide>
        <p15:guide id="4" orient="horz" pos="3634">
          <p15:clr>
            <a:srgbClr val="F26B43"/>
          </p15:clr>
        </p15:guide>
        <p15:guide id="5" pos="71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97EFA34-1252-73F5-0D2C-3D370403D5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/>
              <a:t>Projektarbete </a:t>
            </a:r>
            <a:r>
              <a:rPr lang="sv-SE" err="1"/>
              <a:t>BiljettShoppen</a:t>
            </a:r>
            <a:endParaRPr lang="sv-SE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65700BF9-607A-AF57-FF62-C26A2EC91D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/>
              <a:t>Grupp 1 avser att bedömas utifrån betyg VG</a:t>
            </a:r>
            <a:br>
              <a:rPr lang="sv-SE"/>
            </a:br>
            <a:r>
              <a:rPr lang="sv-SE"/>
              <a:t>Tom Bergman, William Mossberg, Camilla Tillander, </a:t>
            </a:r>
          </a:p>
          <a:p>
            <a:r>
              <a:rPr lang="sv-SE"/>
              <a:t>Kasper Nordlinder, Oskar Johansson &amp; Alexander Norberg</a:t>
            </a:r>
            <a:br>
              <a:rPr lang="sv-SE"/>
            </a:b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9772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3D5D461-8C89-A069-FD47-24320A2A84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1F88F592-7238-90BA-5D79-3D09B821A5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4" name="TimerBetalning">
            <a:hlinkClick r:id="" action="ppaction://media"/>
            <a:extLst>
              <a:ext uri="{FF2B5EF4-FFF2-40B4-BE49-F238E27FC236}">
                <a16:creationId xmlns:a16="http://schemas.microsoft.com/office/drawing/2014/main" id="{9280D252-D952-6A64-4A83-03EE617FFB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11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F85A703-F7A3-6F97-9B20-75DE6D9966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/>
              <a:t>Sist men inte minst.</a:t>
            </a:r>
            <a:br>
              <a:rPr lang="sv-SE"/>
            </a:br>
            <a:r>
              <a:rPr lang="sv-SE"/>
              <a:t>En kort rundvandring av våran hemsida!</a:t>
            </a:r>
          </a:p>
        </p:txBody>
      </p:sp>
    </p:spTree>
    <p:extLst>
      <p:ext uri="{BB962C8B-B14F-4D97-AF65-F5344CB8AC3E}">
        <p14:creationId xmlns:p14="http://schemas.microsoft.com/office/powerpoint/2010/main" val="817774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5562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5F00A4A-34BE-74DB-25FD-97715B7B16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387157"/>
            <a:ext cx="9144000" cy="2387600"/>
          </a:xfrm>
        </p:spPr>
        <p:txBody>
          <a:bodyPr/>
          <a:lstStyle/>
          <a:p>
            <a:r>
              <a:rPr lang="sv-SE"/>
              <a:t>Projektets start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97EF185B-8E50-DB98-8EB0-6B2D41537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4250" y="1520825"/>
            <a:ext cx="9144000" cy="1655762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sv-SE"/>
              <a:t>Identifierade problemet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sv-SE"/>
              <a:t>Klargjorde funktionella och icke funktionella kraven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sv-SE"/>
              <a:t>Skapandet av </a:t>
            </a:r>
            <a:r>
              <a:rPr lang="sv-SE" err="1"/>
              <a:t>user</a:t>
            </a:r>
            <a:r>
              <a:rPr lang="sv-SE"/>
              <a:t> </a:t>
            </a:r>
            <a:r>
              <a:rPr lang="sv-SE" err="1"/>
              <a:t>stories</a:t>
            </a:r>
            <a:r>
              <a:rPr lang="sv-SE"/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sv-SE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sv-SE"/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EE0E2D7D-0786-EA9D-B989-D2213EC5B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40943">
            <a:off x="9682084" y="1206401"/>
            <a:ext cx="1828958" cy="2286198"/>
          </a:xfrm>
          <a:prstGeom prst="rect">
            <a:avLst/>
          </a:prstGeom>
        </p:spPr>
      </p:pic>
      <p:pic>
        <p:nvPicPr>
          <p:cNvPr id="9" name="Bildobjekt 8">
            <a:extLst>
              <a:ext uri="{FF2B5EF4-FFF2-40B4-BE49-F238E27FC236}">
                <a16:creationId xmlns:a16="http://schemas.microsoft.com/office/drawing/2014/main" id="{BE45D34B-C754-6ED9-D8E6-04414F407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8889" y="4604362"/>
            <a:ext cx="8291609" cy="1003957"/>
          </a:xfrm>
          <a:prstGeom prst="rect">
            <a:avLst/>
          </a:prstGeom>
        </p:spPr>
      </p:pic>
      <p:pic>
        <p:nvPicPr>
          <p:cNvPr id="13" name="Bildobjekt 12">
            <a:extLst>
              <a:ext uri="{FF2B5EF4-FFF2-40B4-BE49-F238E27FC236}">
                <a16:creationId xmlns:a16="http://schemas.microsoft.com/office/drawing/2014/main" id="{FE90638F-153B-1C4B-1ABA-9415FE2E37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423574">
            <a:off x="313849" y="3868968"/>
            <a:ext cx="8169348" cy="147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918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B64750C-B322-4398-BEDF-BFC3C60CFB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7118" y="-145993"/>
            <a:ext cx="9144000" cy="1121336"/>
          </a:xfrm>
        </p:spPr>
        <p:txBody>
          <a:bodyPr/>
          <a:lstStyle/>
          <a:p>
            <a:r>
              <a:rPr lang="sv-SE"/>
              <a:t>UML klassdiagram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755BCFD-09DA-1317-87F5-4B172B232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996" y="964983"/>
            <a:ext cx="8649661" cy="537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923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D4B92D5-2D0C-10CC-1108-A3DEE4D80C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2601"/>
            <a:ext cx="9144000" cy="877978"/>
          </a:xfrm>
        </p:spPr>
        <p:txBody>
          <a:bodyPr lIns="91440" tIns="45720" rIns="91440" bIns="45720" anchor="b"/>
          <a:lstStyle/>
          <a:p>
            <a:r>
              <a:rPr lang="sv-SE" err="1"/>
              <a:t>Decorator</a:t>
            </a:r>
            <a:r>
              <a:rPr lang="sv-SE"/>
              <a:t> </a:t>
            </a:r>
            <a:r>
              <a:rPr lang="sv-SE" err="1"/>
              <a:t>pattern</a:t>
            </a:r>
            <a:endParaRPr lang="sv-SE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D313502E-30F3-74CC-69FF-320DC1BC8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6964" y="1859371"/>
            <a:ext cx="9144000" cy="879123"/>
          </a:xfrm>
        </p:spPr>
        <p:txBody>
          <a:bodyPr lIns="91440" tIns="45720" rIns="91440" bIns="45720" anchor="t"/>
          <a:lstStyle/>
          <a:p>
            <a:endParaRPr lang="sv" sz="1600">
              <a:latin typeface="Aptos"/>
              <a:cs typeface="Courier New"/>
            </a:endParaRPr>
          </a:p>
          <a:p>
            <a:pPr algn="l"/>
            <a:r>
              <a:rPr lang="sv" sz="1600">
                <a:latin typeface="Aptos"/>
                <a:cs typeface="Courier New"/>
              </a:rPr>
              <a:t>Om man i framtiden vill lägga till nya funktioner som </a:t>
            </a:r>
            <a:r>
              <a:rPr lang="sv" sz="1600" err="1">
                <a:latin typeface="Aptos"/>
                <a:cs typeface="Courier New"/>
              </a:rPr>
              <a:t>t.ex</a:t>
            </a:r>
            <a:r>
              <a:rPr lang="sv" sz="1600">
                <a:latin typeface="Aptos"/>
                <a:cs typeface="Courier New"/>
              </a:rPr>
              <a:t> VIP-paket eller avbeställningsskydd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61D192-303E-3091-CB04-03F4AC16E961}"/>
              </a:ext>
            </a:extLst>
          </p:cNvPr>
          <p:cNvSpPr txBox="1"/>
          <p:nvPr/>
        </p:nvSpPr>
        <p:spPr>
          <a:xfrm>
            <a:off x="1337095" y="3149426"/>
            <a:ext cx="951780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indent="-228600"/>
            <a:r>
              <a:rPr lang="en-US" b="1"/>
              <a:t>Det </a:t>
            </a:r>
            <a:r>
              <a:rPr lang="en-US" b="1" err="1"/>
              <a:t>dåligt</a:t>
            </a:r>
            <a:r>
              <a:rPr lang="en-US" b="1"/>
              <a:t> </a:t>
            </a:r>
            <a:r>
              <a:rPr lang="en-US" b="1" err="1"/>
              <a:t>sättet</a:t>
            </a:r>
            <a:r>
              <a:rPr lang="en-US"/>
              <a:t>: </a:t>
            </a:r>
            <a:r>
              <a:rPr lang="en-US" err="1"/>
              <a:t>Att</a:t>
            </a:r>
            <a:r>
              <a:rPr lang="en-US"/>
              <a:t> man </a:t>
            </a:r>
            <a:r>
              <a:rPr lang="en-US" err="1"/>
              <a:t>går</a:t>
            </a:r>
            <a:r>
              <a:rPr lang="en-US"/>
              <a:t> in </a:t>
            </a:r>
            <a:r>
              <a:rPr lang="en-US" err="1"/>
              <a:t>i</a:t>
            </a:r>
            <a:r>
              <a:rPr lang="en-US"/>
              <a:t> </a:t>
            </a:r>
            <a:r>
              <a:rPr lang="en-US" err="1">
                <a:latin typeface="Arial"/>
                <a:cs typeface="Arial"/>
              </a:rPr>
              <a:t>klassen</a:t>
            </a:r>
            <a:r>
              <a:rPr lang="en-US"/>
              <a:t> och </a:t>
            </a:r>
            <a:r>
              <a:rPr lang="en-US" err="1"/>
              <a:t>lägger</a:t>
            </a:r>
            <a:r>
              <a:rPr lang="en-US"/>
              <a:t> till </a:t>
            </a:r>
            <a:r>
              <a:rPr lang="en-US">
                <a:latin typeface="Courier New"/>
                <a:ea typeface="Courier New"/>
                <a:cs typeface="Courier New"/>
              </a:rPr>
              <a:t>if</a:t>
            </a:r>
            <a:r>
              <a:rPr lang="en-US"/>
              <a:t> satser. Till </a:t>
            </a:r>
            <a:r>
              <a:rPr lang="en-US" err="1"/>
              <a:t>exempel</a:t>
            </a:r>
            <a:r>
              <a:rPr lang="en-US"/>
              <a:t> </a:t>
            </a:r>
          </a:p>
          <a:p>
            <a:r>
              <a:rPr lang="en-US">
                <a:latin typeface="Courier New"/>
                <a:ea typeface="Courier New"/>
                <a:cs typeface="Courier New"/>
              </a:rPr>
              <a:t>if (</a:t>
            </a:r>
            <a:r>
              <a:rPr lang="en-US" err="1">
                <a:latin typeface="Courier New"/>
                <a:ea typeface="Courier New"/>
                <a:cs typeface="Courier New"/>
              </a:rPr>
              <a:t>hasInsurance</a:t>
            </a:r>
            <a:r>
              <a:rPr lang="en-US">
                <a:latin typeface="Courier New"/>
                <a:ea typeface="Courier New"/>
                <a:cs typeface="Courier New"/>
              </a:rPr>
              <a:t>) {...}  else if (hasVip) {...} </a:t>
            </a:r>
          </a:p>
          <a:p>
            <a:endParaRPr lang="en-US">
              <a:cs typeface="Courier New"/>
            </a:endParaRPr>
          </a:p>
          <a:p>
            <a:pPr indent="-228600"/>
            <a:r>
              <a:rPr lang="en-US" b="1"/>
              <a:t>Det </a:t>
            </a:r>
            <a:r>
              <a:rPr lang="en-US" b="1" err="1"/>
              <a:t>rätta</a:t>
            </a:r>
            <a:r>
              <a:rPr lang="en-US" b="1"/>
              <a:t> </a:t>
            </a:r>
            <a:r>
              <a:rPr lang="en-US" b="1" err="1"/>
              <a:t>sättet</a:t>
            </a:r>
            <a:r>
              <a:rPr lang="en-US"/>
              <a:t>: Man </a:t>
            </a:r>
            <a:r>
              <a:rPr lang="en-US" err="1"/>
              <a:t>skapar</a:t>
            </a:r>
            <a:r>
              <a:rPr lang="en-US"/>
              <a:t> </a:t>
            </a:r>
            <a:r>
              <a:rPr lang="en-US" err="1"/>
              <a:t>dekoratör</a:t>
            </a:r>
            <a:r>
              <a:rPr lang="en-US"/>
              <a:t> </a:t>
            </a:r>
            <a:r>
              <a:rPr lang="en-US" err="1"/>
              <a:t>klasser</a:t>
            </a:r>
            <a:r>
              <a:rPr lang="en-US"/>
              <a:t> </a:t>
            </a:r>
            <a:r>
              <a:rPr lang="en-US" err="1"/>
              <a:t>som</a:t>
            </a:r>
            <a:r>
              <a:rPr lang="en-US"/>
              <a:t> ”</a:t>
            </a:r>
            <a:r>
              <a:rPr lang="en-US" err="1"/>
              <a:t>lindar</a:t>
            </a:r>
            <a:r>
              <a:rPr lang="en-US"/>
              <a:t> in” </a:t>
            </a:r>
            <a:r>
              <a:rPr lang="en-US" err="1"/>
              <a:t>objektet</a:t>
            </a:r>
            <a:r>
              <a:rPr lang="en-US"/>
              <a:t>.</a:t>
            </a:r>
            <a:endParaRPr lang="en-US">
              <a:cs typeface="Arial"/>
            </a:endParaRPr>
          </a:p>
          <a:p>
            <a:pPr indent="-228600"/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079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>
            <a:extLst>
              <a:ext uri="{FF2B5EF4-FFF2-40B4-BE49-F238E27FC236}">
                <a16:creationId xmlns:a16="http://schemas.microsoft.com/office/drawing/2014/main" id="{1E0D7BA4-C625-1FDA-3B64-51025CB24FDE}"/>
              </a:ext>
            </a:extLst>
          </p:cNvPr>
          <p:cNvSpPr/>
          <p:nvPr/>
        </p:nvSpPr>
        <p:spPr>
          <a:xfrm>
            <a:off x="2997124" y="219178"/>
            <a:ext cx="5922466" cy="5518076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7400355-6649-18ED-CA90-2D7F84F188F7}"/>
              </a:ext>
            </a:extLst>
          </p:cNvPr>
          <p:cNvSpPr/>
          <p:nvPr/>
        </p:nvSpPr>
        <p:spPr>
          <a:xfrm>
            <a:off x="3274215" y="492180"/>
            <a:ext cx="5361360" cy="4926421"/>
          </a:xfrm>
          <a:prstGeom prst="ellipse">
            <a:avLst/>
          </a:prstGeom>
          <a:ln w="28575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499211612">
                  <a:custGeom>
                    <a:avLst/>
                    <a:gdLst>
                      <a:gd name="csX0" fmla="*/ 0 w 5361360"/>
                      <a:gd name="csY0" fmla="*/ 2463211 h 4926421"/>
                      <a:gd name="csX1" fmla="*/ 2680680 w 5361360"/>
                      <a:gd name="csY1" fmla="*/ 0 h 4926421"/>
                      <a:gd name="csX2" fmla="*/ 5361360 w 5361360"/>
                      <a:gd name="csY2" fmla="*/ 2463211 h 4926421"/>
                      <a:gd name="csX3" fmla="*/ 2680680 w 5361360"/>
                      <a:gd name="csY3" fmla="*/ 4926422 h 4926421"/>
                      <a:gd name="csX4" fmla="*/ 0 w 5361360"/>
                      <a:gd name="csY4" fmla="*/ 2463211 h 4926421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</a:cxnLst>
                    <a:rect l="l" t="t" r="r" b="b"/>
                    <a:pathLst>
                      <a:path w="5361360" h="4926421" fill="none" extrusionOk="0">
                        <a:moveTo>
                          <a:pt x="0" y="2463211"/>
                        </a:moveTo>
                        <a:cubicBezTo>
                          <a:pt x="-175952" y="876671"/>
                          <a:pt x="980487" y="-196778"/>
                          <a:pt x="2680680" y="0"/>
                        </a:cubicBezTo>
                        <a:cubicBezTo>
                          <a:pt x="4259342" y="-111998"/>
                          <a:pt x="5595766" y="1361930"/>
                          <a:pt x="5361360" y="2463211"/>
                        </a:cubicBezTo>
                        <a:cubicBezTo>
                          <a:pt x="5156284" y="3908788"/>
                          <a:pt x="4359332" y="4531258"/>
                          <a:pt x="2680680" y="4926422"/>
                        </a:cubicBezTo>
                        <a:cubicBezTo>
                          <a:pt x="1530322" y="4955436"/>
                          <a:pt x="-35433" y="4067011"/>
                          <a:pt x="0" y="2463211"/>
                        </a:cubicBezTo>
                        <a:close/>
                      </a:path>
                      <a:path w="5361360" h="4926421" stroke="0" extrusionOk="0">
                        <a:moveTo>
                          <a:pt x="0" y="2463211"/>
                        </a:moveTo>
                        <a:cubicBezTo>
                          <a:pt x="-77808" y="858570"/>
                          <a:pt x="937264" y="22638"/>
                          <a:pt x="2680680" y="0"/>
                        </a:cubicBezTo>
                        <a:cubicBezTo>
                          <a:pt x="4072046" y="124174"/>
                          <a:pt x="5307161" y="1045847"/>
                          <a:pt x="5361360" y="2463211"/>
                        </a:cubicBezTo>
                        <a:cubicBezTo>
                          <a:pt x="5393464" y="3877874"/>
                          <a:pt x="4284985" y="4959791"/>
                          <a:pt x="2680680" y="4926422"/>
                        </a:cubicBezTo>
                        <a:cubicBezTo>
                          <a:pt x="1090828" y="5002322"/>
                          <a:pt x="-93713" y="3739282"/>
                          <a:pt x="0" y="2463211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78A4DE9-0E14-1121-98F5-7C2F9764E3F2}"/>
              </a:ext>
            </a:extLst>
          </p:cNvPr>
          <p:cNvSpPr/>
          <p:nvPr/>
        </p:nvSpPr>
        <p:spPr>
          <a:xfrm>
            <a:off x="3551306" y="741563"/>
            <a:ext cx="4765616" cy="4365312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7EEA864-85B1-C28C-08A7-3BAED0283895}"/>
              </a:ext>
            </a:extLst>
          </p:cNvPr>
          <p:cNvSpPr/>
          <p:nvPr/>
        </p:nvSpPr>
        <p:spPr>
          <a:xfrm>
            <a:off x="3890743" y="1143343"/>
            <a:ext cx="4010547" cy="359638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A29443D-DEDC-6B47-8769-02339A28968F}"/>
              </a:ext>
            </a:extLst>
          </p:cNvPr>
          <p:cNvSpPr/>
          <p:nvPr/>
        </p:nvSpPr>
        <p:spPr>
          <a:xfrm>
            <a:off x="4327161" y="1427360"/>
            <a:ext cx="3193130" cy="293137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8241D4-FEFA-72E9-5296-563BA6E40D51}"/>
              </a:ext>
            </a:extLst>
          </p:cNvPr>
          <p:cNvSpPr/>
          <p:nvPr/>
        </p:nvSpPr>
        <p:spPr>
          <a:xfrm>
            <a:off x="4724173" y="1772926"/>
            <a:ext cx="2384573" cy="2199808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1A8840A-6CED-F5DB-6B85-0F18D12BD5B1}"/>
              </a:ext>
            </a:extLst>
          </p:cNvPr>
          <p:cNvSpPr/>
          <p:nvPr/>
        </p:nvSpPr>
        <p:spPr>
          <a:xfrm>
            <a:off x="5118571" y="2175618"/>
            <a:ext cx="1603382" cy="1449846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113DB4-147F-DCDC-D4B3-743C8A430E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0909" y="5420163"/>
            <a:ext cx="1867184" cy="319140"/>
          </a:xfrm>
        </p:spPr>
        <p:txBody>
          <a:bodyPr lIns="91440" tIns="45720" rIns="91440" bIns="45720" anchor="t"/>
          <a:lstStyle/>
          <a:p>
            <a:r>
              <a:rPr lang="sv" sz="1100" b="1">
                <a:latin typeface="Courier New"/>
                <a:cs typeface="Courier New"/>
              </a:rPr>
              <a:t>IncuranceDecorator</a:t>
            </a:r>
            <a:endParaRPr lang="en-US" sz="1100" b="1"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D6258A-B613-91C8-093A-AFE922F0478F}"/>
              </a:ext>
            </a:extLst>
          </p:cNvPr>
          <p:cNvSpPr txBox="1"/>
          <p:nvPr/>
        </p:nvSpPr>
        <p:spPr>
          <a:xfrm>
            <a:off x="5026475" y="5058158"/>
            <a:ext cx="197699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" sz="1100" b="1">
                <a:latin typeface="Courier New"/>
                <a:ea typeface="Courier New"/>
                <a:cs typeface="Courier New"/>
              </a:rPr>
              <a:t>VipPackageDecorator</a:t>
            </a:r>
            <a:r>
              <a:rPr lang="sv" sz="1100" b="1">
                <a:latin typeface="Aptos"/>
                <a:ea typeface="Courier New"/>
                <a:cs typeface="Courier New"/>
              </a:rPr>
              <a:t> </a:t>
            </a:r>
            <a:endParaRPr lang="en-US" sz="1100" b="1" err="1"/>
          </a:p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A6000-06DF-5FCD-0143-B95D1C08FFC0}"/>
              </a:ext>
            </a:extLst>
          </p:cNvPr>
          <p:cNvSpPr txBox="1"/>
          <p:nvPr/>
        </p:nvSpPr>
        <p:spPr>
          <a:xfrm>
            <a:off x="5117211" y="2800889"/>
            <a:ext cx="1660047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latin typeface="Courier New"/>
                <a:cs typeface="Courier New"/>
              </a:rPr>
              <a:t>ITicketComponent</a:t>
            </a:r>
            <a:endParaRPr lang="en-US" sz="1200" b="1">
              <a:latin typeface="Aptos"/>
            </a:endParaRPr>
          </a:p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3B9738-8729-74AE-D29D-EB63EFFBDFF2}"/>
              </a:ext>
            </a:extLst>
          </p:cNvPr>
          <p:cNvSpPr txBox="1"/>
          <p:nvPr/>
        </p:nvSpPr>
        <p:spPr>
          <a:xfrm>
            <a:off x="5114258" y="3972847"/>
            <a:ext cx="2119746" cy="5386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>
                <a:latin typeface="Courier New"/>
                <a:ea typeface="Courier New"/>
                <a:cs typeface="Courier New"/>
              </a:rPr>
              <a:t>EventTypeDecorator</a:t>
            </a:r>
          </a:p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674530-AFD6-468E-0359-281040B94A82}"/>
              </a:ext>
            </a:extLst>
          </p:cNvPr>
          <p:cNvSpPr txBox="1"/>
          <p:nvPr/>
        </p:nvSpPr>
        <p:spPr>
          <a:xfrm>
            <a:off x="5287439" y="3626484"/>
            <a:ext cx="1946564" cy="5386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>
                <a:latin typeface="Courier New"/>
                <a:ea typeface="Courier New"/>
                <a:cs typeface="Courier New"/>
              </a:rPr>
              <a:t>Time Decorator</a:t>
            </a:r>
          </a:p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A77C1E-CC92-C1CF-E60C-FD3B97E2BD38}"/>
              </a:ext>
            </a:extLst>
          </p:cNvPr>
          <p:cNvSpPr txBox="1"/>
          <p:nvPr/>
        </p:nvSpPr>
        <p:spPr>
          <a:xfrm>
            <a:off x="5024203" y="4354529"/>
            <a:ext cx="1867525" cy="5448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>
                <a:latin typeface="Courier New"/>
                <a:ea typeface="Courier New"/>
                <a:cs typeface="Courier New"/>
              </a:rPr>
              <a:t>FamilyEventDecorator</a:t>
            </a:r>
          </a:p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46C051-8DF6-7B9C-2673-846DEC06EDE0}"/>
              </a:ext>
            </a:extLst>
          </p:cNvPr>
          <p:cNvSpPr txBox="1"/>
          <p:nvPr/>
        </p:nvSpPr>
        <p:spPr>
          <a:xfrm>
            <a:off x="4967990" y="4741774"/>
            <a:ext cx="2085110" cy="5386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>
                <a:latin typeface="Courier New"/>
                <a:ea typeface="Courier New"/>
                <a:cs typeface="Courier New"/>
              </a:rPr>
              <a:t>BookableSpaceDecorator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71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47D6E54-F99D-C2D4-A497-4A57DE9C7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3922" y="12341"/>
            <a:ext cx="9194131" cy="1000587"/>
          </a:xfrm>
        </p:spPr>
        <p:txBody>
          <a:bodyPr lIns="91440" tIns="45720" rIns="91440" bIns="45720" anchor="b"/>
          <a:lstStyle/>
          <a:p>
            <a:r>
              <a:rPr lang="sv-SE"/>
              <a:t>5 </a:t>
            </a:r>
            <a:r>
              <a:rPr lang="sv-SE">
                <a:latin typeface="Arial"/>
                <a:cs typeface="Arial"/>
              </a:rPr>
              <a:t>Ws</a:t>
            </a:r>
            <a:endParaRPr lang="sv-SE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2DEEA238-51FB-3CB1-7088-B981DA253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362" y="1921362"/>
            <a:ext cx="10107975" cy="4226364"/>
          </a:xfrm>
        </p:spPr>
        <p:txBody>
          <a:bodyPr lIns="91440" tIns="45720" rIns="91440" bIns="45720" anchor="t"/>
          <a:lstStyle/>
          <a:p>
            <a:pPr marL="285750" indent="-285750" algn="l">
              <a:buFont typeface="Wingdings" panose="020B0604020202020204" pitchFamily="34" charset="0"/>
              <a:buChar char="Ø"/>
            </a:pPr>
            <a:r>
              <a:rPr lang="sv-SE" sz="1800"/>
              <a:t>Abstraktion:</a:t>
            </a:r>
            <a:r>
              <a:rPr lang="sv-SE" sz="1800">
                <a:latin typeface="Arial"/>
                <a:cs typeface="Arial"/>
              </a:rPr>
              <a:t> Enbart visa nödvändig information och dölja komplexa implementeringsdetaljerna.</a:t>
            </a:r>
            <a:endParaRPr lang="en-US" sz="1800">
              <a:latin typeface="Arial"/>
              <a:cs typeface="Arial"/>
            </a:endParaRPr>
          </a:p>
          <a:p>
            <a:pPr marL="285750" indent="-285750" algn="l">
              <a:buFont typeface="Wingdings" panose="020B0604020202020204" pitchFamily="34" charset="0"/>
              <a:buChar char="Ø"/>
            </a:pPr>
            <a:endParaRPr lang="sv-SE" sz="1800">
              <a:cs typeface="Arial"/>
            </a:endParaRPr>
          </a:p>
          <a:p>
            <a:pPr marL="285750" indent="-285750" algn="l">
              <a:buFont typeface="Wingdings" panose="020B0604020202020204" pitchFamily="34" charset="0"/>
              <a:buChar char="Ø"/>
            </a:pPr>
            <a:r>
              <a:rPr lang="sv-SE" sz="1800" err="1">
                <a:cs typeface="Arial"/>
              </a:rPr>
              <a:t>Polymorfism</a:t>
            </a:r>
            <a:r>
              <a:rPr lang="sv-SE" sz="1800">
                <a:cs typeface="Arial"/>
              </a:rPr>
              <a:t>: </a:t>
            </a:r>
            <a:r>
              <a:rPr lang="sv-SE" sz="1800" err="1">
                <a:latin typeface="Arial"/>
                <a:cs typeface="Arial"/>
              </a:rPr>
              <a:t>Polymorfism</a:t>
            </a:r>
            <a:r>
              <a:rPr lang="sv-SE" sz="1800">
                <a:latin typeface="Arial"/>
                <a:cs typeface="Arial"/>
              </a:rPr>
              <a:t> innebär att ett objekt kan ta flera former och behandla olika typer av objekt på samma sätt genom ett gemensamt gränssnitt.</a:t>
            </a:r>
          </a:p>
          <a:p>
            <a:pPr marL="285750" indent="-285750" algn="l">
              <a:buFont typeface="Wingdings" panose="020B0604020202020204" pitchFamily="34" charset="0"/>
              <a:buChar char="Ø"/>
            </a:pPr>
            <a:endParaRPr lang="sv-SE" sz="1800">
              <a:cs typeface="Arial"/>
            </a:endParaRPr>
          </a:p>
          <a:p>
            <a:pPr marL="285750" indent="-285750" algn="l">
              <a:buFont typeface="Wingdings" panose="020B0604020202020204" pitchFamily="34" charset="0"/>
              <a:buChar char="Ø"/>
            </a:pPr>
            <a:r>
              <a:rPr lang="sv-SE" sz="1800">
                <a:cs typeface="Arial"/>
              </a:rPr>
              <a:t>Arv: En ny klass ärver egenskaper och metoder från en befintlig klass.</a:t>
            </a:r>
          </a:p>
          <a:p>
            <a:pPr marL="285750" indent="-285750" algn="l">
              <a:buFont typeface="Wingdings" panose="020B0604020202020204" pitchFamily="34" charset="0"/>
              <a:buChar char="Ø"/>
            </a:pPr>
            <a:endParaRPr lang="sv-SE" sz="1800">
              <a:cs typeface="Arial"/>
            </a:endParaRPr>
          </a:p>
          <a:p>
            <a:pPr marL="285750" indent="-285750" algn="l">
              <a:buFont typeface="Wingdings" panose="020B0604020202020204" pitchFamily="34" charset="0"/>
              <a:buChar char="Ø"/>
            </a:pPr>
            <a:r>
              <a:rPr lang="sv-SE" sz="1800">
                <a:cs typeface="Arial"/>
              </a:rPr>
              <a:t>Inkapsling:</a:t>
            </a:r>
            <a:r>
              <a:rPr lang="sv-SE" sz="1800">
                <a:latin typeface="Arial"/>
                <a:cs typeface="Arial"/>
              </a:rPr>
              <a:t> Att binda samman data och de metoder som manipulerar data inom en klass och kontrollera åtkomsten.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BCBDEB-3AEF-35CD-0A4E-6BA7934E4749}"/>
              </a:ext>
            </a:extLst>
          </p:cNvPr>
          <p:cNvSpPr txBox="1"/>
          <p:nvPr/>
        </p:nvSpPr>
        <p:spPr>
          <a:xfrm>
            <a:off x="1142999" y="1925052"/>
            <a:ext cx="10387262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en-US">
                <a:cs typeface="Arial"/>
              </a:rPr>
              <a:t>Who: </a:t>
            </a:r>
            <a:r>
              <a:rPr lang="en-US">
                <a:latin typeface="Arial"/>
                <a:cs typeface="Arial"/>
              </a:rPr>
              <a:t>S</a:t>
            </a:r>
            <a:r>
              <a:rPr lang="sv-SE">
                <a:latin typeface="Arial"/>
                <a:cs typeface="Arial"/>
              </a:rPr>
              <a:t>kapat för kunden, krav på prestanda och skalbar lösning</a:t>
            </a:r>
            <a:endParaRPr lang="en-US">
              <a:latin typeface="Arial"/>
              <a:cs typeface="Arial"/>
            </a:endParaRPr>
          </a:p>
          <a:p>
            <a:pPr marL="285750" indent="-285750">
              <a:buFont typeface="Wingdings"/>
              <a:buChar char="Ø"/>
            </a:pPr>
            <a:endParaRPr lang="en-US">
              <a:cs typeface="Arial"/>
            </a:endParaRPr>
          </a:p>
          <a:p>
            <a:pPr marL="285750" indent="-285750">
              <a:buFont typeface="Wingdings"/>
              <a:buChar char="Ø"/>
            </a:pPr>
            <a:r>
              <a:rPr lang="en-US">
                <a:cs typeface="Arial"/>
              </a:rPr>
              <a:t>What: </a:t>
            </a:r>
            <a:r>
              <a:rPr lang="en-US">
                <a:latin typeface="Arial"/>
                <a:cs typeface="Arial"/>
              </a:rPr>
              <a:t>W</a:t>
            </a:r>
            <a:r>
              <a:rPr lang="sv-SE" err="1">
                <a:latin typeface="Arial"/>
                <a:cs typeface="Arial"/>
              </a:rPr>
              <a:t>ebbapplikation</a:t>
            </a:r>
            <a:r>
              <a:rPr lang="sv-SE">
                <a:latin typeface="Arial"/>
                <a:cs typeface="Arial"/>
              </a:rPr>
              <a:t>, bokning, betalning, hantering, </a:t>
            </a:r>
            <a:r>
              <a:rPr lang="sv-SE" err="1">
                <a:latin typeface="Arial"/>
                <a:cs typeface="Arial"/>
              </a:rPr>
              <a:t>admin</a:t>
            </a:r>
            <a:r>
              <a:rPr lang="sv-SE">
                <a:latin typeface="Arial"/>
                <a:cs typeface="Arial"/>
              </a:rPr>
              <a:t> panel</a:t>
            </a:r>
            <a:endParaRPr lang="en-US">
              <a:latin typeface="Arial"/>
              <a:cs typeface="Arial"/>
            </a:endParaRPr>
          </a:p>
          <a:p>
            <a:pPr marL="285750" indent="-285750">
              <a:buFont typeface="Wingdings"/>
              <a:buChar char="Ø"/>
            </a:pPr>
            <a:endParaRPr lang="en-US">
              <a:cs typeface="Arial"/>
            </a:endParaRPr>
          </a:p>
          <a:p>
            <a:pPr marL="285750" indent="-285750">
              <a:buFont typeface="Wingdings"/>
              <a:buChar char="Ø"/>
            </a:pPr>
            <a:r>
              <a:rPr lang="en-US">
                <a:cs typeface="Arial"/>
              </a:rPr>
              <a:t>When: Deadline 16:00 den 5 </a:t>
            </a:r>
            <a:r>
              <a:rPr lang="en-US" err="1">
                <a:cs typeface="Arial"/>
              </a:rPr>
              <a:t>november</a:t>
            </a:r>
            <a:r>
              <a:rPr lang="en-US">
                <a:cs typeface="Arial"/>
              </a:rPr>
              <a:t> 2025</a:t>
            </a:r>
          </a:p>
          <a:p>
            <a:pPr marL="285750" indent="-285750">
              <a:buFont typeface="Wingdings"/>
              <a:buChar char="Ø"/>
            </a:pPr>
            <a:endParaRPr lang="en-US">
              <a:cs typeface="Arial"/>
            </a:endParaRPr>
          </a:p>
          <a:p>
            <a:pPr marL="285750" indent="-285750">
              <a:buFont typeface="Wingdings"/>
              <a:buChar char="Ø"/>
            </a:pPr>
            <a:r>
              <a:rPr lang="en-US">
                <a:cs typeface="Arial"/>
              </a:rPr>
              <a:t>Where: </a:t>
            </a:r>
            <a:r>
              <a:rPr lang="en-US" err="1">
                <a:cs typeface="Arial"/>
              </a:rPr>
              <a:t>Körs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på</a:t>
            </a:r>
            <a:r>
              <a:rPr lang="en-US">
                <a:cs typeface="Arial"/>
              </a:rPr>
              <a:t> </a:t>
            </a:r>
            <a:r>
              <a:rPr lang="en-US" err="1">
                <a:cs typeface="Arial"/>
              </a:rPr>
              <a:t>webbplats</a:t>
            </a:r>
            <a:endParaRPr lang="en-US">
              <a:cs typeface="Arial"/>
            </a:endParaRPr>
          </a:p>
          <a:p>
            <a:pPr marL="285750" indent="-285750">
              <a:buFont typeface="Wingdings"/>
              <a:buChar char="Ø"/>
            </a:pPr>
            <a:endParaRPr lang="en-US">
              <a:cs typeface="Arial"/>
            </a:endParaRPr>
          </a:p>
          <a:p>
            <a:pPr marL="285750" indent="-285750">
              <a:buFont typeface="Wingdings"/>
              <a:buChar char="Ø"/>
            </a:pPr>
            <a:r>
              <a:rPr lang="en-US">
                <a:cs typeface="Arial"/>
              </a:rPr>
              <a:t>Why: Ny och </a:t>
            </a:r>
            <a:r>
              <a:rPr lang="en-US" err="1">
                <a:cs typeface="Arial"/>
              </a:rPr>
              <a:t>flexibel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lösning</a:t>
            </a:r>
            <a:r>
              <a:rPr lang="en-US">
                <a:cs typeface="Arial"/>
              </a:rPr>
              <a:t>, </a:t>
            </a:r>
            <a:r>
              <a:rPr lang="en-US" err="1">
                <a:cs typeface="Arial"/>
              </a:rPr>
              <a:t>lätt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att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underhålla</a:t>
            </a:r>
            <a:endParaRPr lang="en-US">
              <a:cs typeface="Arial"/>
            </a:endParaRPr>
          </a:p>
          <a:p>
            <a:endParaRPr lang="en-US">
              <a:cs typeface="Arial"/>
            </a:endParaRPr>
          </a:p>
          <a:p>
            <a:endParaRPr lang="en-US">
              <a:cs typeface="Arial"/>
            </a:endParaRPr>
          </a:p>
        </p:txBody>
      </p:sp>
      <p:sp>
        <p:nvSpPr>
          <p:cNvPr id="7" name="Rubrik 1">
            <a:extLst>
              <a:ext uri="{FF2B5EF4-FFF2-40B4-BE49-F238E27FC236}">
                <a16:creationId xmlns:a16="http://schemas.microsoft.com/office/drawing/2014/main" id="{AB63A035-C3CE-9545-8CEA-41B4A4CC253F}"/>
              </a:ext>
            </a:extLst>
          </p:cNvPr>
          <p:cNvSpPr txBox="1">
            <a:spLocks/>
          </p:cNvSpPr>
          <p:nvPr/>
        </p:nvSpPr>
        <p:spPr>
          <a:xfrm>
            <a:off x="2017294" y="4321"/>
            <a:ext cx="8161421" cy="1000587"/>
          </a:xfrm>
        </p:spPr>
        <p:txBody>
          <a:bodyPr lIns="91440" tIns="45720" rIns="91440" bIns="4572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/>
              <a:t>APIE</a:t>
            </a:r>
            <a:endParaRPr lang="sv-SE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496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8A57-4A81-4D86-9A3B-85160AB8A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584"/>
            <a:ext cx="9144000" cy="833521"/>
          </a:xfrm>
        </p:spPr>
        <p:txBody>
          <a:bodyPr lIns="91440" tIns="45720" rIns="91440" bIns="45720" anchor="b"/>
          <a:lstStyle/>
          <a:p>
            <a:r>
              <a:rPr lang="en-US">
                <a:cs typeface="Arial"/>
              </a:rPr>
              <a:t>SOLID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9CEC04-D013-E6D6-61B7-4F0CBB097F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834775"/>
            <a:ext cx="9144000" cy="4182393"/>
          </a:xfrm>
        </p:spPr>
        <p:txBody>
          <a:bodyPr lIns="91440" tIns="45720" rIns="91440" bIns="45720" anchor="t"/>
          <a:lstStyle/>
          <a:p>
            <a:r>
              <a:rPr lang="en-US" b="1">
                <a:cs typeface="Arial"/>
              </a:rPr>
              <a:t>S</a:t>
            </a:r>
            <a:r>
              <a:rPr lang="en-US">
                <a:cs typeface="Arial"/>
              </a:rPr>
              <a:t>ingle Responsibility Principle</a:t>
            </a:r>
          </a:p>
          <a:p>
            <a:endParaRPr lang="en-US">
              <a:cs typeface="Arial"/>
            </a:endParaRPr>
          </a:p>
          <a:p>
            <a:r>
              <a:rPr lang="en-US" b="1">
                <a:cs typeface="Arial"/>
              </a:rPr>
              <a:t>O</a:t>
            </a:r>
            <a:r>
              <a:rPr lang="en-US">
                <a:cs typeface="Arial"/>
              </a:rPr>
              <a:t>pen/Closed Principle</a:t>
            </a:r>
          </a:p>
          <a:p>
            <a:endParaRPr lang="en-US">
              <a:cs typeface="Arial"/>
            </a:endParaRPr>
          </a:p>
          <a:p>
            <a:r>
              <a:rPr lang="en-US" b="1" err="1">
                <a:cs typeface="Arial"/>
              </a:rPr>
              <a:t>L</a:t>
            </a:r>
            <a:r>
              <a:rPr lang="en-US" err="1">
                <a:cs typeface="Arial"/>
              </a:rPr>
              <a:t>iskov</a:t>
            </a:r>
            <a:r>
              <a:rPr lang="en-US">
                <a:cs typeface="Arial"/>
              </a:rPr>
              <a:t> Substitution Principle</a:t>
            </a:r>
          </a:p>
          <a:p>
            <a:endParaRPr lang="en-US">
              <a:cs typeface="Arial"/>
            </a:endParaRPr>
          </a:p>
          <a:p>
            <a:r>
              <a:rPr lang="en-US" b="1">
                <a:cs typeface="Arial"/>
              </a:rPr>
              <a:t>I</a:t>
            </a:r>
            <a:r>
              <a:rPr lang="en-US">
                <a:cs typeface="Arial"/>
              </a:rPr>
              <a:t>nterface Segregation Principle</a:t>
            </a:r>
          </a:p>
          <a:p>
            <a:endParaRPr lang="en-US">
              <a:cs typeface="Arial"/>
            </a:endParaRPr>
          </a:p>
          <a:p>
            <a:r>
              <a:rPr lang="en-US" b="1">
                <a:cs typeface="Arial"/>
              </a:rPr>
              <a:t>D</a:t>
            </a:r>
            <a:r>
              <a:rPr lang="en-US">
                <a:cs typeface="Arial"/>
              </a:rPr>
              <a:t>ependency Inversion Principle</a:t>
            </a:r>
          </a:p>
          <a:p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771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32FB0B5-DB11-6332-E2BF-5E9CFCAED6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07E95756-10AD-5A0A-7BE6-619DCE02F6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EC4382E-284B-D12B-2308-B19EFF750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93800"/>
            <a:ext cx="12192000" cy="447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ubrik 1">
            <a:extLst>
              <a:ext uri="{FF2B5EF4-FFF2-40B4-BE49-F238E27FC236}">
                <a16:creationId xmlns:a16="http://schemas.microsoft.com/office/drawing/2014/main" id="{64A0C198-9033-A876-DA77-2369E5F70C61}"/>
              </a:ext>
            </a:extLst>
          </p:cNvPr>
          <p:cNvSpPr txBox="1">
            <a:spLocks/>
          </p:cNvSpPr>
          <p:nvPr/>
        </p:nvSpPr>
        <p:spPr>
          <a:xfrm>
            <a:off x="1524000" y="-1387157"/>
            <a:ext cx="9144000" cy="2387600"/>
          </a:xfr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/>
              <a:t>Bokningstimer UML</a:t>
            </a:r>
          </a:p>
        </p:txBody>
      </p:sp>
    </p:spTree>
    <p:extLst>
      <p:ext uri="{BB962C8B-B14F-4D97-AF65-F5344CB8AC3E}">
        <p14:creationId xmlns:p14="http://schemas.microsoft.com/office/powerpoint/2010/main" val="702204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4938A-5BD4-8932-7CB3-034880E606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1">
            <a:extLst>
              <a:ext uri="{FF2B5EF4-FFF2-40B4-BE49-F238E27FC236}">
                <a16:creationId xmlns:a16="http://schemas.microsoft.com/office/drawing/2014/main" id="{AA2A9561-4A21-DC6B-C30A-8D46950C6427}"/>
              </a:ext>
            </a:extLst>
          </p:cNvPr>
          <p:cNvSpPr txBox="1">
            <a:spLocks/>
          </p:cNvSpPr>
          <p:nvPr/>
        </p:nvSpPr>
        <p:spPr>
          <a:xfrm>
            <a:off x="1524000" y="-1387157"/>
            <a:ext cx="9144000" cy="2387600"/>
          </a:xfr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/>
              <a:t>Bokningsprocessen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C2F93600-487F-FD86-DD9F-7AF3E828E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068" y="1083733"/>
            <a:ext cx="6773863" cy="498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318843"/>
      </p:ext>
    </p:extLst>
  </p:cSld>
  <p:clrMapOvr>
    <a:masterClrMapping/>
  </p:clrMapOvr>
</p:sld>
</file>

<file path=ppt/theme/theme1.xml><?xml version="1.0" encoding="utf-8"?>
<a:theme xmlns:a="http://schemas.openxmlformats.org/drawingml/2006/main" name="Högskolan Dalarna PP">
  <a:themeElements>
    <a:clrScheme name="HD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B2582"/>
      </a:accent1>
      <a:accent2>
        <a:srgbClr val="E50075"/>
      </a:accent2>
      <a:accent3>
        <a:srgbClr val="0071C2"/>
      </a:accent3>
      <a:accent4>
        <a:srgbClr val="007B3C"/>
      </a:accent4>
      <a:accent5>
        <a:srgbClr val="FFDD00"/>
      </a:accent5>
      <a:accent6>
        <a:srgbClr val="E4003A"/>
      </a:accent6>
      <a:hlink>
        <a:srgbClr val="0071C2"/>
      </a:hlink>
      <a:folHlink>
        <a:srgbClr val="954F72"/>
      </a:folHlink>
    </a:clrScheme>
    <a:fontScheme name="HD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ögskolan Dalarna PP" id="{FA3D4A75-093A-4734-AF95-95CECE971DE2}" vid="{503C2BD6-52A5-4924-95B0-313B35B904F0}"/>
    </a:ext>
  </a:extLst>
</a:theme>
</file>

<file path=ppt/theme/theme2.xml><?xml version="1.0" encoding="utf-8"?>
<a:theme xmlns:a="http://schemas.openxmlformats.org/drawingml/2006/main" name="HDa Start och Avslut">
  <a:themeElements>
    <a:clrScheme name="HD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B2582"/>
      </a:accent1>
      <a:accent2>
        <a:srgbClr val="E50075"/>
      </a:accent2>
      <a:accent3>
        <a:srgbClr val="0071C2"/>
      </a:accent3>
      <a:accent4>
        <a:srgbClr val="007B3C"/>
      </a:accent4>
      <a:accent5>
        <a:srgbClr val="FFDD00"/>
      </a:accent5>
      <a:accent6>
        <a:srgbClr val="E4003A"/>
      </a:accent6>
      <a:hlink>
        <a:srgbClr val="0071C2"/>
      </a:hlink>
      <a:folHlink>
        <a:srgbClr val="954F72"/>
      </a:folHlink>
    </a:clrScheme>
    <a:fontScheme name="HD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2A717E8-440E-4724-A862-65978A9932E3}" vid="{AAC1FD1F-B82B-4C0E-956D-DD8C5F601E44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Högskolan Dalarna PP</Template>
  <TotalTime>0</TotalTime>
  <Words>271</Words>
  <Application>Microsoft Office PowerPoint</Application>
  <PresentationFormat>Bredbild</PresentationFormat>
  <Paragraphs>55</Paragraphs>
  <Slides>12</Slides>
  <Notes>2</Notes>
  <HiddenSlides>0</HiddenSlides>
  <MMClips>1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2</vt:i4>
      </vt:variant>
      <vt:variant>
        <vt:lpstr>Bildrubriker</vt:lpstr>
      </vt:variant>
      <vt:variant>
        <vt:i4>12</vt:i4>
      </vt:variant>
    </vt:vector>
  </HeadingPairs>
  <TitlesOfParts>
    <vt:vector size="18" baseType="lpstr">
      <vt:lpstr>Aptos</vt:lpstr>
      <vt:lpstr>Arial</vt:lpstr>
      <vt:lpstr>Courier New</vt:lpstr>
      <vt:lpstr>Wingdings</vt:lpstr>
      <vt:lpstr>Högskolan Dalarna PP</vt:lpstr>
      <vt:lpstr>HDa Start och Avslut</vt:lpstr>
      <vt:lpstr>Projektarbete BiljettShoppen</vt:lpstr>
      <vt:lpstr>Projektets start</vt:lpstr>
      <vt:lpstr>UML klassdiagram</vt:lpstr>
      <vt:lpstr>Decorator pattern</vt:lpstr>
      <vt:lpstr>PowerPoint-presentation</vt:lpstr>
      <vt:lpstr>5 Ws</vt:lpstr>
      <vt:lpstr>SOLID</vt:lpstr>
      <vt:lpstr>PowerPoint-presentation</vt:lpstr>
      <vt:lpstr>PowerPoint-presentation</vt:lpstr>
      <vt:lpstr>PowerPoint-presentation</vt:lpstr>
      <vt:lpstr>Sist men inte minst. En kort rundvandring av våran hemsida!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 Bergman (Student)</dc:creator>
  <cp:lastModifiedBy>Tom Bergman (Student)</cp:lastModifiedBy>
  <cp:revision>1</cp:revision>
  <dcterms:created xsi:type="dcterms:W3CDTF">2025-11-03T11:21:35Z</dcterms:created>
  <dcterms:modified xsi:type="dcterms:W3CDTF">2025-11-05T13:02:06Z</dcterms:modified>
</cp:coreProperties>
</file>